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4630400" cy="8229600"/>
  <p:notesSz cx="8229600" cy="14630400"/>
  <p:embeddedFontLst>
    <p:embeddedFont>
      <p:font typeface="Dela Gothic One" panose="020B0604020202020204" charset="-128"/>
      <p:regular r:id="rId9"/>
    </p:embeddedFont>
    <p:embeddedFont>
      <p:font typeface="Blackadder ITC" panose="04020505051007020D02" pitchFamily="82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stellar" panose="020A0402060406010301" pitchFamily="18" charset="0"/>
      <p:regular r:id="rId15"/>
    </p:embeddedFont>
    <p:embeddedFont>
      <p:font typeface="DM Sans" panose="020B0604020202020204" charset="-18"/>
      <p:regular r:id="rId16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6" d="100"/>
          <a:sy n="96" d="100"/>
        </p:scale>
        <p:origin x="3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907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422571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11000" dirty="0">
                <a:solidFill>
                  <a:srgbClr val="FAEBEB"/>
                </a:solidFill>
                <a:latin typeface="Blackadder ITC" panose="04020505051007020D02" pitchFamily="82" charset="0"/>
                <a:ea typeface="Dela Gothic One" pitchFamily="34" charset="-122"/>
                <a:cs typeface="Dela Gothic One" pitchFamily="34" charset="-120"/>
              </a:rPr>
              <a:t>Delphoi Jósda</a:t>
            </a:r>
            <a:endParaRPr lang="en-US" sz="11000" dirty="0">
              <a:latin typeface="Blackadder ITC" panose="04020505051007020D02" pitchFamily="8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309" y="4460200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hu-HU" sz="2000" dirty="0">
                <a:solidFill>
                  <a:srgbClr val="FFE5E5"/>
                </a:solidFill>
                <a:latin typeface="Castellar" panose="020A0402060406010301" pitchFamily="18" charset="0"/>
                <a:ea typeface="DM Sans" pitchFamily="34" charset="-122"/>
                <a:cs typeface="DM Sans" pitchFamily="34" charset="-120"/>
              </a:rPr>
              <a:t>„</a:t>
            </a:r>
            <a:r>
              <a:rPr lang="en-US" sz="2000" dirty="0" err="1">
                <a:solidFill>
                  <a:srgbClr val="FFE5E5"/>
                </a:solidFill>
                <a:latin typeface="Castellar" panose="020A0402060406010301" pitchFamily="18" charset="0"/>
                <a:ea typeface="DM Sans" pitchFamily="34" charset="-122"/>
                <a:cs typeface="DM Sans" pitchFamily="34" charset="-120"/>
              </a:rPr>
              <a:t>Ősi</a:t>
            </a:r>
            <a:r>
              <a:rPr lang="en-US" sz="2000" dirty="0">
                <a:solidFill>
                  <a:srgbClr val="FFE5E5"/>
                </a:solidFill>
                <a:latin typeface="Castellar" panose="020A0402060406010301" pitchFamily="18" charset="0"/>
                <a:ea typeface="DM Sans" pitchFamily="34" charset="-122"/>
                <a:cs typeface="DM Sans" pitchFamily="34" charset="-120"/>
              </a:rPr>
              <a:t> tudás. Mai </a:t>
            </a:r>
            <a:r>
              <a:rPr lang="en-US" sz="2000" dirty="0" err="1">
                <a:solidFill>
                  <a:srgbClr val="FFE5E5"/>
                </a:solidFill>
                <a:latin typeface="Castellar" panose="020A0402060406010301" pitchFamily="18" charset="0"/>
                <a:ea typeface="DM Sans" pitchFamily="34" charset="-122"/>
                <a:cs typeface="DM Sans" pitchFamily="34" charset="-120"/>
              </a:rPr>
              <a:t>válaszok</a:t>
            </a:r>
            <a:r>
              <a:rPr lang="hu-HU" sz="2000" dirty="0">
                <a:solidFill>
                  <a:srgbClr val="FFE5E5"/>
                </a:solidFill>
                <a:latin typeface="Castellar" panose="020A0402060406010301" pitchFamily="18" charset="0"/>
                <a:ea typeface="DM Sans" pitchFamily="34" charset="-122"/>
                <a:cs typeface="DM Sans" pitchFamily="34" charset="-120"/>
              </a:rPr>
              <a:t>."</a:t>
            </a:r>
            <a:endParaRPr lang="en-US" sz="2000" dirty="0">
              <a:latin typeface="Castellar" panose="020A0402060406010301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184464" y="1573649"/>
            <a:ext cx="3705344" cy="2646640"/>
          </a:xfrm>
          <a:prstGeom prst="roundRect">
            <a:avLst>
              <a:gd name="adj" fmla="val 3438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6468904" y="1797844"/>
            <a:ext cx="649962" cy="649962"/>
          </a:xfrm>
          <a:prstGeom prst="roundRect">
            <a:avLst>
              <a:gd name="adj" fmla="val 14067108"/>
            </a:avLst>
          </a:prstGeom>
          <a:solidFill>
            <a:srgbClr val="C91313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47617" y="1976557"/>
            <a:ext cx="292418" cy="29241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468904" y="2664381"/>
            <a:ext cx="3256955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Jövőbelátás</a:t>
            </a:r>
            <a:endParaRPr lang="en-US" sz="2650" dirty="0"/>
          </a:p>
        </p:txBody>
      </p:sp>
      <p:sp>
        <p:nvSpPr>
          <p:cNvPr id="7" name="Text 3"/>
          <p:cNvSpPr/>
          <p:nvPr/>
        </p:nvSpPr>
        <p:spPr>
          <a:xfrm>
            <a:off x="6468904" y="3221831"/>
            <a:ext cx="325695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Tisztánlátás és útmutatás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10166628" y="1573649"/>
            <a:ext cx="3705463" cy="2646640"/>
          </a:xfrm>
          <a:prstGeom prst="roundRect">
            <a:avLst>
              <a:gd name="adj" fmla="val 3438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9" name="Shape 5"/>
          <p:cNvSpPr/>
          <p:nvPr/>
        </p:nvSpPr>
        <p:spPr>
          <a:xfrm>
            <a:off x="10390823" y="1797844"/>
            <a:ext cx="649962" cy="649962"/>
          </a:xfrm>
          <a:prstGeom prst="roundRect">
            <a:avLst>
              <a:gd name="adj" fmla="val 14067108"/>
            </a:avLst>
          </a:prstGeom>
          <a:solidFill>
            <a:srgbClr val="C91313"/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69535" y="1976557"/>
            <a:ext cx="292418" cy="29241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390823" y="2664381"/>
            <a:ext cx="3257074" cy="8551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Sorsfordító Döntések</a:t>
            </a:r>
            <a:endParaRPr lang="en-US" sz="2650" dirty="0"/>
          </a:p>
        </p:txBody>
      </p:sp>
      <p:sp>
        <p:nvSpPr>
          <p:cNvPr id="12" name="Text 7"/>
          <p:cNvSpPr/>
          <p:nvPr/>
        </p:nvSpPr>
        <p:spPr>
          <a:xfrm>
            <a:off x="10390823" y="3649385"/>
            <a:ext cx="325707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bölcsesség fényében</a:t>
            </a:r>
            <a:endParaRPr lang="en-US" sz="1700" dirty="0"/>
          </a:p>
        </p:txBody>
      </p:sp>
      <p:sp>
        <p:nvSpPr>
          <p:cNvPr id="13" name="Shape 8"/>
          <p:cNvSpPr/>
          <p:nvPr/>
        </p:nvSpPr>
        <p:spPr>
          <a:xfrm>
            <a:off x="6244709" y="4436864"/>
            <a:ext cx="7627382" cy="2219087"/>
          </a:xfrm>
          <a:prstGeom prst="roundRect">
            <a:avLst>
              <a:gd name="adj" fmla="val 4101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14" name="Shape 9"/>
          <p:cNvSpPr/>
          <p:nvPr/>
        </p:nvSpPr>
        <p:spPr>
          <a:xfrm>
            <a:off x="6468904" y="4661059"/>
            <a:ext cx="649962" cy="649962"/>
          </a:xfrm>
          <a:prstGeom prst="roundRect">
            <a:avLst>
              <a:gd name="adj" fmla="val 14067108"/>
            </a:avLst>
          </a:prstGeom>
          <a:solidFill>
            <a:srgbClr val="C91313"/>
          </a:solidFill>
          <a:ln/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7617" y="4839772"/>
            <a:ext cx="292418" cy="292418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468904" y="5527596"/>
            <a:ext cx="3420904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Lelki Harmónia</a:t>
            </a:r>
            <a:endParaRPr lang="en-US" sz="2650" dirty="0"/>
          </a:p>
        </p:txBody>
      </p:sp>
      <p:sp>
        <p:nvSpPr>
          <p:cNvPr id="17" name="Text 11"/>
          <p:cNvSpPr/>
          <p:nvPr/>
        </p:nvSpPr>
        <p:spPr>
          <a:xfrm>
            <a:off x="6468904" y="6085046"/>
            <a:ext cx="717899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Belső béke és egyensúly</a:t>
            </a:r>
            <a:endParaRPr lang="en-US" sz="1700" dirty="0"/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AA26576F-D5AD-4749-A991-4B5D09FB509A}"/>
              </a:ext>
            </a:extLst>
          </p:cNvPr>
          <p:cNvSpPr/>
          <p:nvPr/>
        </p:nvSpPr>
        <p:spPr>
          <a:xfrm>
            <a:off x="12662451" y="7513879"/>
            <a:ext cx="1888435" cy="655982"/>
          </a:xfrm>
          <a:prstGeom prst="rect">
            <a:avLst/>
          </a:prstGeom>
          <a:solidFill>
            <a:srgbClr val="0A0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688538"/>
            <a:ext cx="4649033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Szolgáltatásaink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58309" y="1583531"/>
            <a:ext cx="7627382" cy="1326952"/>
          </a:xfrm>
          <a:prstGeom prst="roundRect">
            <a:avLst>
              <a:gd name="adj" fmla="val 11026"/>
            </a:avLst>
          </a:prstGeom>
          <a:solidFill>
            <a:srgbClr val="0A0A0A">
              <a:alpha val="95000"/>
            </a:srgbClr>
          </a:solidFill>
          <a:ln w="30480">
            <a:solidFill>
              <a:srgbClr val="8D2424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27829" y="1583531"/>
            <a:ext cx="121920" cy="1326952"/>
          </a:xfrm>
          <a:prstGeom prst="roundRect">
            <a:avLst>
              <a:gd name="adj" fmla="val 74638"/>
            </a:avLst>
          </a:prstGeom>
          <a:solidFill>
            <a:srgbClr val="C91313"/>
          </a:solidFill>
          <a:ln/>
        </p:spPr>
      </p:sp>
      <p:sp>
        <p:nvSpPr>
          <p:cNvPr id="6" name="Text 3"/>
          <p:cNvSpPr/>
          <p:nvPr/>
        </p:nvSpPr>
        <p:spPr>
          <a:xfrm>
            <a:off x="1096804" y="183058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Kártyavetés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96804" y="2316718"/>
            <a:ext cx="704183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Tarot és cigánykártya értelmezés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758309" y="3127057"/>
            <a:ext cx="7627382" cy="1326952"/>
          </a:xfrm>
          <a:prstGeom prst="roundRect">
            <a:avLst>
              <a:gd name="adj" fmla="val 11026"/>
            </a:avLst>
          </a:prstGeom>
          <a:solidFill>
            <a:srgbClr val="0A0A0A">
              <a:alpha val="95000"/>
            </a:srgbClr>
          </a:solidFill>
          <a:ln w="3048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9" name="Shape 6"/>
          <p:cNvSpPr/>
          <p:nvPr/>
        </p:nvSpPr>
        <p:spPr>
          <a:xfrm>
            <a:off x="727829" y="3127057"/>
            <a:ext cx="121920" cy="1326952"/>
          </a:xfrm>
          <a:prstGeom prst="roundRect">
            <a:avLst>
              <a:gd name="adj" fmla="val 74638"/>
            </a:avLst>
          </a:prstGeom>
          <a:solidFill>
            <a:srgbClr val="C91313"/>
          </a:solidFill>
          <a:ln/>
        </p:spPr>
      </p:sp>
      <p:sp>
        <p:nvSpPr>
          <p:cNvPr id="10" name="Text 7"/>
          <p:cNvSpPr/>
          <p:nvPr/>
        </p:nvSpPr>
        <p:spPr>
          <a:xfrm>
            <a:off x="1096804" y="337411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hu-HU" sz="2200" dirty="0">
                <a:solidFill>
                  <a:schemeClr val="bg1"/>
                </a:solidFill>
                <a:latin typeface="Dela Gothic One" panose="020B0604020202020204" charset="-128"/>
                <a:ea typeface="Dela Gothic One" panose="020B0604020202020204" charset="-128"/>
              </a:rPr>
              <a:t>Horoszkópfejtés</a:t>
            </a:r>
            <a:endParaRPr lang="en-US" sz="2200" dirty="0">
              <a:solidFill>
                <a:schemeClr val="bg1"/>
              </a:solidFill>
              <a:latin typeface="Dela Gothic One" panose="020B0604020202020204" charset="-128"/>
              <a:ea typeface="Dela Gothic One" panose="020B0604020202020204" charset="-128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96804" y="3860244"/>
            <a:ext cx="704183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Személyre szabott születési horoszkóp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727829" y="4670584"/>
            <a:ext cx="7627382" cy="1326952"/>
          </a:xfrm>
          <a:prstGeom prst="roundRect">
            <a:avLst>
              <a:gd name="adj" fmla="val 11026"/>
            </a:avLst>
          </a:prstGeom>
          <a:solidFill>
            <a:srgbClr val="0A0A0A">
              <a:alpha val="95000"/>
            </a:srgbClr>
          </a:solidFill>
          <a:ln w="3048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3" name="Shape 10"/>
          <p:cNvSpPr/>
          <p:nvPr/>
        </p:nvSpPr>
        <p:spPr>
          <a:xfrm>
            <a:off x="727829" y="4670584"/>
            <a:ext cx="121920" cy="1326952"/>
          </a:xfrm>
          <a:prstGeom prst="roundRect">
            <a:avLst>
              <a:gd name="adj" fmla="val 74638"/>
            </a:avLst>
          </a:prstGeom>
          <a:solidFill>
            <a:srgbClr val="C91313"/>
          </a:solidFill>
          <a:ln/>
        </p:spPr>
      </p:sp>
      <p:sp>
        <p:nvSpPr>
          <p:cNvPr id="14" name="Text 11"/>
          <p:cNvSpPr/>
          <p:nvPr/>
        </p:nvSpPr>
        <p:spPr>
          <a:xfrm>
            <a:off x="1096804" y="491763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hu-HU" sz="2200" dirty="0">
                <a:solidFill>
                  <a:schemeClr val="bg1"/>
                </a:solidFill>
                <a:latin typeface="Dela Gothic One" panose="020B0604020202020204" charset="-128"/>
                <a:ea typeface="Dela Gothic One" panose="020B0604020202020204" charset="-128"/>
              </a:rPr>
              <a:t>Gömbjóslás</a:t>
            </a:r>
            <a:endParaRPr lang="en-US" sz="2200" dirty="0">
              <a:solidFill>
                <a:schemeClr val="bg1"/>
              </a:solidFill>
              <a:latin typeface="Dela Gothic One" panose="020B0604020202020204" charset="-128"/>
              <a:ea typeface="Dela Gothic One" panose="020B0604020202020204" charset="-128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96804" y="5403771"/>
            <a:ext cx="704183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hu-HU" sz="1700" dirty="0">
                <a:solidFill>
                  <a:srgbClr val="FFE5E5"/>
                </a:solidFill>
                <a:latin typeface="DM Sans" pitchFamily="34" charset="0"/>
              </a:rPr>
              <a:t>Jövővel való szembesülés</a:t>
            </a:r>
            <a:endParaRPr lang="en-US" sz="1700" dirty="0"/>
          </a:p>
        </p:txBody>
      </p:sp>
      <p:sp>
        <p:nvSpPr>
          <p:cNvPr id="16" name="Shape 13"/>
          <p:cNvSpPr/>
          <p:nvPr/>
        </p:nvSpPr>
        <p:spPr>
          <a:xfrm>
            <a:off x="772716" y="6214110"/>
            <a:ext cx="7627382" cy="1326952"/>
          </a:xfrm>
          <a:prstGeom prst="roundRect">
            <a:avLst>
              <a:gd name="adj" fmla="val 11026"/>
            </a:avLst>
          </a:prstGeom>
          <a:solidFill>
            <a:srgbClr val="0A0A0A">
              <a:alpha val="95000"/>
            </a:srgbClr>
          </a:solidFill>
          <a:ln w="3048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hu-HU" dirty="0"/>
          </a:p>
        </p:txBody>
      </p:sp>
      <p:sp>
        <p:nvSpPr>
          <p:cNvPr id="17" name="Shape 14"/>
          <p:cNvSpPr/>
          <p:nvPr/>
        </p:nvSpPr>
        <p:spPr>
          <a:xfrm>
            <a:off x="727829" y="6214110"/>
            <a:ext cx="121920" cy="1326952"/>
          </a:xfrm>
          <a:prstGeom prst="roundRect">
            <a:avLst>
              <a:gd name="adj" fmla="val 74638"/>
            </a:avLst>
          </a:prstGeom>
          <a:solidFill>
            <a:srgbClr val="C91313"/>
          </a:solidFill>
          <a:ln/>
        </p:spPr>
      </p:sp>
      <p:sp>
        <p:nvSpPr>
          <p:cNvPr id="18" name="Text 15"/>
          <p:cNvSpPr/>
          <p:nvPr/>
        </p:nvSpPr>
        <p:spPr>
          <a:xfrm>
            <a:off x="1096804" y="646116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hu-HU" sz="2200" dirty="0">
                <a:solidFill>
                  <a:schemeClr val="bg1"/>
                </a:solidFill>
                <a:latin typeface="Dela Gothic One" panose="020B0604020202020204" charset="-128"/>
                <a:ea typeface="Dela Gothic One" panose="020B0604020202020204" charset="-128"/>
              </a:rPr>
              <a:t>Rontáslevétel</a:t>
            </a:r>
            <a:endParaRPr lang="en-US" sz="2200" dirty="0">
              <a:solidFill>
                <a:schemeClr val="bg1"/>
              </a:solidFill>
              <a:latin typeface="Dela Gothic One" panose="020B0604020202020204" charset="-128"/>
              <a:ea typeface="Dela Gothic One" panose="020B0604020202020204" charset="-128"/>
            </a:endParaRP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2810183B-EF57-4DB2-BB7C-ADBCAC103577}"/>
              </a:ext>
            </a:extLst>
          </p:cNvPr>
          <p:cNvSpPr txBox="1"/>
          <p:nvPr/>
        </p:nvSpPr>
        <p:spPr>
          <a:xfrm>
            <a:off x="985655" y="6993565"/>
            <a:ext cx="570506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700" dirty="0">
                <a:solidFill>
                  <a:schemeClr val="bg1"/>
                </a:solidFill>
                <a:latin typeface="DM Sans" panose="020B0604020202020204" charset="-18"/>
              </a:rPr>
              <a:t>Negatív energia elűzése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6D628070-BC5C-47E0-B412-ADFF5D8E62A4}"/>
              </a:ext>
            </a:extLst>
          </p:cNvPr>
          <p:cNvSpPr/>
          <p:nvPr/>
        </p:nvSpPr>
        <p:spPr>
          <a:xfrm>
            <a:off x="12662451" y="7513879"/>
            <a:ext cx="1888435" cy="655982"/>
          </a:xfrm>
          <a:prstGeom prst="rect">
            <a:avLst/>
          </a:prstGeom>
          <a:solidFill>
            <a:srgbClr val="0A0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ext 0"/>
          <p:cNvSpPr/>
          <p:nvPr/>
        </p:nvSpPr>
        <p:spPr>
          <a:xfrm>
            <a:off x="703540" y="552807"/>
            <a:ext cx="4232077" cy="528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Elérhetőség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703540" y="1584246"/>
            <a:ext cx="3174087" cy="396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Ránk találhat</a:t>
            </a:r>
            <a:endParaRPr lang="en-US" sz="2450" dirty="0"/>
          </a:p>
        </p:txBody>
      </p:sp>
      <p:sp>
        <p:nvSpPr>
          <p:cNvPr id="4" name="Text 2"/>
          <p:cNvSpPr/>
          <p:nvPr/>
        </p:nvSpPr>
        <p:spPr>
          <a:xfrm>
            <a:off x="703540" y="2181939"/>
            <a:ext cx="6366510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Delphoi Jósda Központ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03540" y="2684264"/>
            <a:ext cx="6366510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hu-HU" sz="1550" dirty="0" err="1">
                <a:solidFill>
                  <a:srgbClr val="FFE5E5"/>
                </a:solidFill>
                <a:latin typeface="DM Sans" pitchFamily="34" charset="0"/>
              </a:rPr>
              <a:t>Bisinger</a:t>
            </a:r>
            <a:r>
              <a:rPr lang="hu-HU" sz="1550" dirty="0">
                <a:solidFill>
                  <a:srgbClr val="FFE5E5"/>
                </a:solidFill>
                <a:latin typeface="DM Sans" pitchFamily="34" charset="0"/>
              </a:rPr>
              <a:t> sétány 32.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03540" y="3186589"/>
            <a:ext cx="6366510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hu-HU" sz="1550" dirty="0">
                <a:solidFill>
                  <a:srgbClr val="FFE5E5"/>
                </a:solidFill>
                <a:latin typeface="DM Sans" pitchFamily="34" charset="0"/>
              </a:rPr>
              <a:t>9022 Győr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03540" y="3688913"/>
            <a:ext cx="6366510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Magyarország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03540" y="4191238"/>
            <a:ext cx="6366510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hu-HU" sz="1550" u="sng" dirty="0">
                <a:solidFill>
                  <a:srgbClr val="C91313"/>
                </a:solidFill>
                <a:latin typeface="DM Sans" pitchFamily="34" charset="0"/>
              </a:rPr>
              <a:t>josdadelphoi@gmail.com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03540" y="4693563"/>
            <a:ext cx="6366510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+36 70 </a:t>
            </a:r>
            <a:r>
              <a:rPr lang="hu-HU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420 6741</a:t>
            </a:r>
            <a:endParaRPr lang="en-US" sz="15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970" y="1609368"/>
            <a:ext cx="6366510" cy="6366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10355" y="639068"/>
            <a:ext cx="2892033" cy="520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hu-HU" sz="32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</a:rPr>
              <a:t>Csapatunk</a:t>
            </a:r>
            <a:endParaRPr lang="en-US" sz="3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"/>
            <a:ext cx="2519124" cy="2519124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79535"/>
            <a:ext cx="2519243" cy="2519243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1157" y="2855178"/>
            <a:ext cx="2519243" cy="2519243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11157" y="0"/>
            <a:ext cx="2519243" cy="2519243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710476"/>
            <a:ext cx="2519124" cy="2519124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1D1755E7-A758-480F-9A92-DB28B080DF34}"/>
              </a:ext>
            </a:extLst>
          </p:cNvPr>
          <p:cNvSpPr/>
          <p:nvPr/>
        </p:nvSpPr>
        <p:spPr>
          <a:xfrm>
            <a:off x="12662451" y="7513879"/>
            <a:ext cx="1888435" cy="655982"/>
          </a:xfrm>
          <a:prstGeom prst="rect">
            <a:avLst/>
          </a:prstGeom>
          <a:solidFill>
            <a:srgbClr val="0A0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11157" y="5710357"/>
            <a:ext cx="2519243" cy="2519243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BA9068C0-1B10-4F03-A0D9-0DC9D90B17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1058" y="1494594"/>
            <a:ext cx="7628284" cy="57212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0819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4776668"/>
            <a:ext cx="11961257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Köszönjük megtisztelő figyelmüket!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5814298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Keressenek minket bizalommal!</a:t>
            </a:r>
            <a:endParaRPr lang="en-US" sz="1700" dirty="0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8469D8AF-89B6-4D8D-A46F-C4248E0586B8}"/>
              </a:ext>
            </a:extLst>
          </p:cNvPr>
          <p:cNvSpPr/>
          <p:nvPr/>
        </p:nvSpPr>
        <p:spPr>
          <a:xfrm>
            <a:off x="12662451" y="7513879"/>
            <a:ext cx="1888435" cy="655982"/>
          </a:xfrm>
          <a:prstGeom prst="rect">
            <a:avLst/>
          </a:prstGeom>
          <a:solidFill>
            <a:srgbClr val="0A0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</Words>
  <Application>Microsoft Office PowerPoint</Application>
  <PresentationFormat>Egyéni</PresentationFormat>
  <Paragraphs>34</Paragraphs>
  <Slides>6</Slides>
  <Notes>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</vt:i4>
      </vt:variant>
    </vt:vector>
  </HeadingPairs>
  <TitlesOfParts>
    <vt:vector size="13" baseType="lpstr">
      <vt:lpstr>Castellar</vt:lpstr>
      <vt:lpstr>Dela Gothic One</vt:lpstr>
      <vt:lpstr>DM Sans</vt:lpstr>
      <vt:lpstr>Blackadder ITC</vt:lpstr>
      <vt:lpstr>Arial</vt:lpstr>
      <vt:lpstr>Calibri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Mészáros Martin</dc:creator>
  <cp:lastModifiedBy>Mészáros Martin</cp:lastModifiedBy>
  <cp:revision>6</cp:revision>
  <dcterms:created xsi:type="dcterms:W3CDTF">2025-12-01T09:38:08Z</dcterms:created>
  <dcterms:modified xsi:type="dcterms:W3CDTF">2025-12-08T09:27:09Z</dcterms:modified>
</cp:coreProperties>
</file>