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7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748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02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83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8812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2831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183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5928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84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053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506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5476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490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3229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515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002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918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75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E680944-CFD9-4D6F-8A12-E636AF3ACFA7}" type="datetimeFigureOut">
              <a:rPr lang="hu-HU" smtClean="0"/>
              <a:t>2025. 12. 08.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7978ADD-CE73-4369-A2AB-94981177DB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41266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7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399DE3-C786-43A9-AF5C-785C6DC6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Tevékenység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59FB53-DC5A-47C5-A4CA-A4F388C077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Céges Bulik</a:t>
            </a:r>
          </a:p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Privát Születésnapok</a:t>
            </a:r>
          </a:p>
          <a:p>
            <a:r>
              <a:rPr lang="hu-HU" dirty="0" err="1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Exclusive</a:t>
            </a:r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esküvők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5AE97E2-A442-489A-8749-7B41EEE249F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Lakodalmak</a:t>
            </a:r>
          </a:p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Babaváró Bulik</a:t>
            </a:r>
          </a:p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Egyéni igények megvalósítása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8964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97EF06-721A-4DF8-9740-902EB8D75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Cég adatai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D01707-BC05-4B83-A86F-4E8F0DA75E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Cég neve: </a:t>
            </a:r>
            <a:r>
              <a:rPr lang="hu-HU" dirty="0" err="1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Elite</a:t>
            </a:r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Affairs</a:t>
            </a:r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Rendezvényszervező Kft.</a:t>
            </a:r>
          </a:p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Cég rövid neve: </a:t>
            </a:r>
            <a:r>
              <a:rPr lang="hu-HU" dirty="0" err="1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Elite</a:t>
            </a:r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Affairs</a:t>
            </a:r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 Kft.</a:t>
            </a:r>
          </a:p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Cég típusa: Gyakorló Korlátolt Felelősségű Társaság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759DA84-CB62-499B-9D5C-D752D5E415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Áfa kör: igen</a:t>
            </a:r>
          </a:p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Főtevékenység: Rendezvényszervezés</a:t>
            </a:r>
          </a:p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Adószám: 85869694-2-08</a:t>
            </a:r>
          </a:p>
          <a:p>
            <a:r>
              <a:rPr lang="hu-HU" dirty="0">
                <a:solidFill>
                  <a:srgbClr val="9E7F3D"/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Regisztrációs szám: 08-09-515666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74953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Pal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TM04033929[[fn=Pala]]</Template>
  <TotalTime>0</TotalTime>
  <Words>52</Words>
  <Application>Microsoft Office PowerPoint</Application>
  <PresentationFormat>Szélesvásznú</PresentationFormat>
  <Paragraphs>15</Paragraphs>
  <Slides>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</vt:i4>
      </vt:variant>
    </vt:vector>
  </HeadingPairs>
  <TitlesOfParts>
    <vt:vector size="9" baseType="lpstr">
      <vt:lpstr>Calisto MT</vt:lpstr>
      <vt:lpstr>Century</vt:lpstr>
      <vt:lpstr>Times New Roman</vt:lpstr>
      <vt:lpstr>Trebuchet MS</vt:lpstr>
      <vt:lpstr>Wingdings 2</vt:lpstr>
      <vt:lpstr>Pala</vt:lpstr>
      <vt:lpstr>PowerPoint-bemutató</vt:lpstr>
      <vt:lpstr>Tevékenység</vt:lpstr>
      <vt:lpstr>Cég adatai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Horváth Gergely</dc:creator>
  <cp:lastModifiedBy>Horváth Gergely</cp:lastModifiedBy>
  <cp:revision>2</cp:revision>
  <dcterms:created xsi:type="dcterms:W3CDTF">2025-12-08T11:15:38Z</dcterms:created>
  <dcterms:modified xsi:type="dcterms:W3CDTF">2025-12-08T11:43:23Z</dcterms:modified>
</cp:coreProperties>
</file>