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6" r:id="rId4"/>
    <p:sldId id="260" r:id="rId5"/>
    <p:sldId id="261" r:id="rId6"/>
    <p:sldId id="267" r:id="rId7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971" autoAdjust="0"/>
  </p:normalViewPr>
  <p:slideViewPr>
    <p:cSldViewPr snapToGrid="0">
      <p:cViewPr varScale="1">
        <p:scale>
          <a:sx n="106" d="100"/>
          <a:sy n="106" d="100"/>
        </p:scale>
        <p:origin x="2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218759A-3D9E-4F72-9DA8-011A25297F3D}" type="datetime1">
              <a:rPr lang="hu-HU" smtClean="0"/>
              <a:pPr algn="r" rtl="0"/>
              <a:t>2025. 12. 09.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hu-HU" smtClean="0"/>
              <a:pPr algn="r" rtl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3B39BDB-543C-4D4C-B80F-6DCB9B62A34D}" type="datetime1">
              <a:rPr lang="hu-HU" smtClean="0"/>
              <a:pPr/>
              <a:t>2025. 12. 09.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7115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5344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394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357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u-HU" noProof="0"/>
              <a:t>Kattintson ide az alcím mintájának szerkesztéséhez</a:t>
            </a:r>
            <a:endParaRPr lang="hu-HU" noProof="0" dirty="0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C70CC26-4400-40E4-966A-A9A1CA699F6E}" type="datetime1">
              <a:rPr lang="hu-HU" noProof="0" smtClean="0"/>
              <a:pPr/>
              <a:t>2025. 12. 09.</a:t>
            </a:fld>
            <a:endParaRPr lang="hu-HU" noProof="0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862827-B525-40C5-A3D8-E6D89D0EB637}" type="datetime1">
              <a:rPr lang="hu-HU" noProof="0" smtClean="0"/>
              <a:pPr/>
              <a:t>2025. 12. 09.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hu-HU" noProof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750BD0-EEF4-4D4D-9262-3DF71CB1A4D8}" type="datetime1">
              <a:rPr lang="hu-HU" noProof="0" smtClean="0"/>
              <a:pPr/>
              <a:t>2025. 12. 09.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D77D6A-477E-42BC-AF8C-5CAA549BA161}" type="datetime1">
              <a:rPr lang="hu-HU" noProof="0" smtClean="0"/>
              <a:pPr/>
              <a:t>2025. 12. 09.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D595ABA-EF42-4511-8043-2031EBEF5005}" type="datetime1">
              <a:rPr lang="hu-HU" noProof="0" smtClean="0"/>
              <a:pPr/>
              <a:t>2025. 12. 09.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008776-CEB5-486F-B5CF-215E474CC247}" type="datetime1">
              <a:rPr lang="hu-HU" noProof="0" smtClean="0"/>
              <a:pPr/>
              <a:t>2025. 12. 09.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A26265-6A36-44B0-91B2-E310A2C8DB02}" type="datetime1">
              <a:rPr lang="hu-HU" noProof="0" smtClean="0"/>
              <a:pPr/>
              <a:t>2025. 12. 09.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DE362CC-192D-4C6C-8B5F-D5B0E3208115}" type="datetime1">
              <a:rPr lang="hu-HU" noProof="0" smtClean="0"/>
              <a:pPr/>
              <a:t>2025. 12. 09.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4FC83B-4085-4249-A78B-7BC4D790B763}" type="datetime1">
              <a:rPr lang="hu-HU" noProof="0" smtClean="0"/>
              <a:pPr/>
              <a:t>2025. 12. 09.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91EE89-59C7-43D5-9A0C-462EA80B8C96}" type="datetime1">
              <a:rPr lang="hu-HU" noProof="0" smtClean="0"/>
              <a:pPr/>
              <a:t>2025. 12. 09.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8" name="Lekerekített téglalap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3" name="Kép helyőrzőj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341801-7774-4DFD-8F33-896119CF1E35}" type="datetime1">
              <a:rPr lang="hu-HU" noProof="0" smtClean="0"/>
              <a:pPr/>
              <a:t>2025. 12. 09.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9C7298B0-62BB-4870-9E53-FACD32393CF9}" type="datetime1">
              <a:rPr lang="hu-HU" noProof="0" smtClean="0"/>
              <a:pPr/>
              <a:t>2025. 12. 09.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283706" y="1571865"/>
            <a:ext cx="7091361" cy="1857135"/>
          </a:xfrm>
        </p:spPr>
        <p:txBody>
          <a:bodyPr rtlCol="0"/>
          <a:lstStyle/>
          <a:p>
            <a:pPr algn="ctr"/>
            <a:r>
              <a:rPr lang="hu-HU" dirty="0" err="1"/>
              <a:t>Kids</a:t>
            </a:r>
            <a:r>
              <a:rPr lang="hu-HU" dirty="0"/>
              <a:t>’</a:t>
            </a:r>
            <a:br>
              <a:rPr lang="hu-HU" dirty="0"/>
            </a:br>
            <a:r>
              <a:rPr lang="hu-HU" dirty="0" err="1"/>
              <a:t>Kingdom</a:t>
            </a:r>
            <a:endParaRPr lang="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23835" y="3597355"/>
            <a:ext cx="2676277" cy="533729"/>
          </a:xfrm>
        </p:spPr>
        <p:txBody>
          <a:bodyPr rtlCol="0"/>
          <a:lstStyle/>
          <a:p>
            <a:pPr rtl="0"/>
            <a:r>
              <a:rPr lang="hu" dirty="0"/>
              <a:t>12 </a:t>
            </a:r>
            <a:r>
              <a:rPr lang="hu-HU" dirty="0" err="1"/>
              <a:t>PüB</a:t>
            </a:r>
            <a:r>
              <a:rPr lang="hu-HU" dirty="0"/>
              <a:t>/1.csoport</a:t>
            </a:r>
            <a:endParaRPr lang="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476081E-EA75-4BA7-A06C-77DA98274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283" y="649139"/>
            <a:ext cx="3644123" cy="3650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2561" y="-178778"/>
            <a:ext cx="9372600" cy="1200416"/>
          </a:xfrm>
        </p:spPr>
        <p:txBody>
          <a:bodyPr rtlCol="0"/>
          <a:lstStyle/>
          <a:p>
            <a:pPr rtl="0"/>
            <a:r>
              <a:rPr lang="hu-HU" b="1" u="sng" dirty="0"/>
              <a:t>Tevékenységünk:</a:t>
            </a:r>
            <a:endParaRPr lang="en-US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57682" y="1547446"/>
            <a:ext cx="8509610" cy="3411416"/>
          </a:xfrm>
        </p:spPr>
        <p:txBody>
          <a:bodyPr rtlCol="0">
            <a:normAutofit lnSpcReduction="10000"/>
          </a:bodyPr>
          <a:lstStyle/>
          <a:p>
            <a:r>
              <a:rPr lang="hu-HU" dirty="0">
                <a:latin typeface="+mj-lt"/>
              </a:rPr>
              <a:t>Cégünk 2023-ban alakult, hogy segítséget nyújtsunk azoknak a szülőknek, akik fontos program, vagy váratlan helyzet miatt nem tudják magukkal vinni a gyermeküket.</a:t>
            </a:r>
          </a:p>
          <a:p>
            <a:r>
              <a:rPr lang="hu-HU" dirty="0">
                <a:latin typeface="+mj-lt"/>
              </a:rPr>
              <a:t>Alkalmazottjaink zömében friss nyugdíjasok, akik örömüket lelik a gyerekekkel való foglalkozásban.</a:t>
            </a:r>
          </a:p>
          <a:p>
            <a:r>
              <a:rPr lang="hu-HU" dirty="0">
                <a:latin typeface="+mj-lt"/>
              </a:rPr>
              <a:t>A pedagógiai szakmai felügyeletet diplomás óvodapedagógusok végzik.</a:t>
            </a:r>
          </a:p>
          <a:p>
            <a:r>
              <a:rPr lang="hu-HU" dirty="0">
                <a:latin typeface="+mj-lt"/>
              </a:rPr>
              <a:t>Három csoportszobában foglalkozunk gyerekmegőrzéssel, ahol játékok és különböző foglalkozások várják a gyermekiket, letisztult barátságos környezetben.</a:t>
            </a:r>
            <a:endParaRPr lang="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7FD5860A-886C-40D1-BFF3-1251A7FC34B1}"/>
              </a:ext>
            </a:extLst>
          </p:cNvPr>
          <p:cNvSpPr/>
          <p:nvPr/>
        </p:nvSpPr>
        <p:spPr>
          <a:xfrm>
            <a:off x="447312" y="307704"/>
            <a:ext cx="343792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400" b="1" u="sng" dirty="0"/>
              <a:t>Szolgáltatásaink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07EB7A34-2633-4C12-97AD-09EBB17459CB}"/>
              </a:ext>
            </a:extLst>
          </p:cNvPr>
          <p:cNvSpPr/>
          <p:nvPr/>
        </p:nvSpPr>
        <p:spPr>
          <a:xfrm>
            <a:off x="3175488" y="2074984"/>
            <a:ext cx="58410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Játékok és különböző foglalkozások várják a gyermekiket, letisztult, barátságos környezetben: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Bölcsődei csoport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1-es egésznapos csoportszoba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/>
              <a:t>2-es egésznapos csoportszoba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6128" y="518747"/>
            <a:ext cx="4816841" cy="586887"/>
          </a:xfrm>
        </p:spPr>
        <p:txBody>
          <a:bodyPr rtlCol="0">
            <a:normAutofit/>
          </a:bodyPr>
          <a:lstStyle/>
          <a:p>
            <a:r>
              <a:rPr lang="hu-HU" sz="3200" b="1" u="sng" dirty="0"/>
              <a:t>Miért válasszon minket?</a:t>
            </a:r>
            <a:endParaRPr lang="hu" sz="3200" b="1" u="sng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300779" y="1901337"/>
            <a:ext cx="6400801" cy="2380517"/>
          </a:xfrm>
        </p:spPr>
        <p:txBody>
          <a:bodyPr rtlCol="0">
            <a:normAutofit/>
          </a:bodyPr>
          <a:lstStyle/>
          <a:p>
            <a:pPr marL="3240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Biztonságos és gondoskodó környezet</a:t>
            </a:r>
          </a:p>
          <a:p>
            <a:pPr marL="3240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Minden pillanat szórakozás és fejlődés</a:t>
            </a:r>
          </a:p>
          <a:p>
            <a:pPr marL="3240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Személyre szabott figyelem</a:t>
            </a:r>
          </a:p>
          <a:p>
            <a:pPr marL="3240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Rugalmas nyitva tartás</a:t>
            </a:r>
          </a:p>
          <a:p>
            <a:pPr marL="3240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Családias környezet</a:t>
            </a:r>
            <a:endParaRPr lang="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u-HU" dirty="0" err="1"/>
              <a:t>Kids</a:t>
            </a:r>
            <a:r>
              <a:rPr lang="hu-HU" dirty="0"/>
              <a:t>’</a:t>
            </a:r>
            <a:br>
              <a:rPr lang="hu-HU" dirty="0"/>
            </a:br>
            <a:r>
              <a:rPr lang="hu-HU" dirty="0" err="1"/>
              <a:t>Kingdom</a:t>
            </a:r>
            <a:endParaRPr lang="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r>
              <a:rPr lang="hu" dirty="0"/>
              <a:t>12 </a:t>
            </a:r>
            <a:r>
              <a:rPr lang="hu-HU" dirty="0" err="1"/>
              <a:t>PüB</a:t>
            </a:r>
            <a:r>
              <a:rPr lang="hu-HU" dirty="0"/>
              <a:t>/1.csoport</a:t>
            </a:r>
            <a:endParaRPr lang="hu" dirty="0"/>
          </a:p>
          <a:p>
            <a:pPr rtl="0"/>
            <a:endParaRPr lang="hu" dirty="0"/>
          </a:p>
        </p:txBody>
      </p:sp>
      <p:pic>
        <p:nvPicPr>
          <p:cNvPr id="7" name="Kép helye 6">
            <a:extLst>
              <a:ext uri="{FF2B5EF4-FFF2-40B4-BE49-F238E27FC236}">
                <a16:creationId xmlns:a16="http://schemas.microsoft.com/office/drawing/2014/main" id="{C5470AD1-FEB3-4271-9C9E-C7A4C6952D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028" b="102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50319" y="1951141"/>
            <a:ext cx="7091361" cy="1857135"/>
          </a:xfrm>
        </p:spPr>
        <p:txBody>
          <a:bodyPr rtlCol="0"/>
          <a:lstStyle/>
          <a:p>
            <a:pPr algn="ctr"/>
            <a:r>
              <a:rPr lang="hu-HU" dirty="0"/>
              <a:t>Köszönjük a figyelmet!</a:t>
            </a:r>
            <a:endParaRPr lang="hu" dirty="0"/>
          </a:p>
        </p:txBody>
      </p:sp>
    </p:spTree>
    <p:extLst>
      <p:ext uri="{BB962C8B-B14F-4D97-AF65-F5344CB8AC3E}">
        <p14:creationId xmlns:p14="http://schemas.microsoft.com/office/powerpoint/2010/main" val="1629316552"/>
      </p:ext>
    </p:extLst>
  </p:cSld>
  <p:clrMapOvr>
    <a:masterClrMapping/>
  </p:clrMapOvr>
</p:sld>
</file>

<file path=ppt/theme/theme1.xml><?xml version="1.0" encoding="utf-8"?>
<a:theme xmlns:a="http://schemas.openxmlformats.org/drawingml/2006/main" name="Játszó gyerekek (16x9)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48_TF03461883_TF03461883.potx" id="{4470C823-0ABF-4C3F-888A-5D2CCB79A4E2}" vid="{16774E3D-88FF-4DB1-9D8E-4028D0D58933}"/>
    </a:ext>
  </a:extLst>
</a:theme>
</file>

<file path=ppt/theme/theme2.xml><?xml version="1.0" encoding="utf-8"?>
<a:theme xmlns:a="http://schemas.openxmlformats.org/drawingml/2006/main" name="Office-té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Játszó gyermekeket ábrázoló iskolai bemutató (rajzos illusztráció, szélesvásznú)</Template>
  <TotalTime>0</TotalTime>
  <Words>140</Words>
  <Application>Microsoft Office PowerPoint</Application>
  <PresentationFormat>Szélesvásznú</PresentationFormat>
  <Paragraphs>28</Paragraphs>
  <Slides>6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Euphemia</vt:lpstr>
      <vt:lpstr>Wingdings</vt:lpstr>
      <vt:lpstr>Játszó gyerekek (16x9)</vt:lpstr>
      <vt:lpstr>Kids’ Kingdom</vt:lpstr>
      <vt:lpstr>Tevékenységünk:</vt:lpstr>
      <vt:lpstr>PowerPoint-bemutató</vt:lpstr>
      <vt:lpstr>Miért válasszon minket?</vt:lpstr>
      <vt:lpstr>Kids’ Kingdom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Kids’ Kingdom</dc:title>
  <dc:creator>Csanaki Ádám</dc:creator>
  <cp:lastModifiedBy>Csanaki Ádám</cp:lastModifiedBy>
  <cp:revision>4</cp:revision>
  <dcterms:created xsi:type="dcterms:W3CDTF">2025-12-09T10:56:30Z</dcterms:created>
  <dcterms:modified xsi:type="dcterms:W3CDTF">2025-12-09T11:25:38Z</dcterms:modified>
</cp:coreProperties>
</file>