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</p:sldIdLst>
  <p:sldSz cx="18288000" cy="10287000"/>
  <p:notesSz cx="6858000" cy="9144000"/>
  <p:embeddedFontLst>
    <p:embeddedFont>
      <p:font typeface="The Seasons Bold" charset="1" panose="00000000000000000000"/>
      <p:regular r:id="rId10"/>
    </p:embeddedFont>
    <p:embeddedFont>
      <p:font typeface="The Seasons" charset="1" panose="0000000000000000000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B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792334" y="779279"/>
            <a:ext cx="2703332" cy="2855944"/>
          </a:xfrm>
          <a:custGeom>
            <a:avLst/>
            <a:gdLst/>
            <a:ahLst/>
            <a:cxnLst/>
            <a:rect r="r" b="b" t="t" l="l"/>
            <a:pathLst>
              <a:path h="2855944" w="2703332">
                <a:moveTo>
                  <a:pt x="0" y="0"/>
                </a:moveTo>
                <a:lnTo>
                  <a:pt x="2703332" y="0"/>
                </a:lnTo>
                <a:lnTo>
                  <a:pt x="2703332" y="2855944"/>
                </a:lnTo>
                <a:lnTo>
                  <a:pt x="0" y="2855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2" t="-1665" r="-37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51107" y="3635223"/>
            <a:ext cx="5740560" cy="7022092"/>
          </a:xfrm>
          <a:custGeom>
            <a:avLst/>
            <a:gdLst/>
            <a:ahLst/>
            <a:cxnLst/>
            <a:rect r="r" b="b" t="t" l="l"/>
            <a:pathLst>
              <a:path h="7022092" w="5740560">
                <a:moveTo>
                  <a:pt x="0" y="0"/>
                </a:moveTo>
                <a:lnTo>
                  <a:pt x="5740560" y="0"/>
                </a:lnTo>
                <a:lnTo>
                  <a:pt x="5740560" y="7022092"/>
                </a:lnTo>
                <a:lnTo>
                  <a:pt x="0" y="7022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3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620">
            <a:off x="12655173" y="-2439300"/>
            <a:ext cx="6048000" cy="7548206"/>
          </a:xfrm>
          <a:custGeom>
            <a:avLst/>
            <a:gdLst/>
            <a:ahLst/>
            <a:cxnLst/>
            <a:rect r="r" b="b" t="t" l="l"/>
            <a:pathLst>
              <a:path h="7548206" w="6048000">
                <a:moveTo>
                  <a:pt x="0" y="0"/>
                </a:moveTo>
                <a:lnTo>
                  <a:pt x="6048000" y="0"/>
                </a:lnTo>
                <a:lnTo>
                  <a:pt x="6048000" y="7548206"/>
                </a:lnTo>
                <a:lnTo>
                  <a:pt x="0" y="7548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89453" y="4981575"/>
            <a:ext cx="9709094" cy="1861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 b="true">
                <a:solidFill>
                  <a:srgbClr val="1F2C18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Practice Enterprise Company ELITE EXPERIENCES LLC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B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050592" y="-1379172"/>
            <a:ext cx="37697245" cy="17358230"/>
          </a:xfrm>
          <a:custGeom>
            <a:avLst/>
            <a:gdLst/>
            <a:ahLst/>
            <a:cxnLst/>
            <a:rect r="r" b="b" t="t" l="l"/>
            <a:pathLst>
              <a:path h="17358230" w="37697245">
                <a:moveTo>
                  <a:pt x="0" y="0"/>
                </a:moveTo>
                <a:lnTo>
                  <a:pt x="37697245" y="0"/>
                </a:lnTo>
                <a:lnTo>
                  <a:pt x="37697245" y="17358230"/>
                </a:lnTo>
                <a:lnTo>
                  <a:pt x="0" y="17358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l="0" t="-71689" r="0" b="-4548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39238" y="4819967"/>
            <a:ext cx="952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3108089" y="3332797"/>
            <a:ext cx="12062298" cy="468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b="true" sz="369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We are a</a:t>
            </a:r>
            <a:r>
              <a:rPr lang="en-US" b="true" sz="3699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practice enterprise company from Prekmurje, bringing together 12 passionate members with a shared vision to create unforgettable experiences. We develop unique packages that allow visitors to truly feel Prekmurje. Our goal is for every visitor to take with them a piece of Prekmurje’s warmth and leave with the feeling that, for a moment, time has stopped.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-2803025"/>
            <a:ext cx="18591098" cy="17993415"/>
          </a:xfrm>
          <a:custGeom>
            <a:avLst/>
            <a:gdLst/>
            <a:ahLst/>
            <a:cxnLst/>
            <a:rect r="r" b="b" t="t" l="l"/>
            <a:pathLst>
              <a:path h="17993415" w="18591098">
                <a:moveTo>
                  <a:pt x="0" y="0"/>
                </a:moveTo>
                <a:lnTo>
                  <a:pt x="18591098" y="0"/>
                </a:lnTo>
                <a:lnTo>
                  <a:pt x="18591098" y="17993415"/>
                </a:lnTo>
                <a:lnTo>
                  <a:pt x="0" y="179934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B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03817" y="771842"/>
            <a:ext cx="8289890" cy="8229600"/>
          </a:xfrm>
          <a:custGeom>
            <a:avLst/>
            <a:gdLst/>
            <a:ahLst/>
            <a:cxnLst/>
            <a:rect r="r" b="b" t="t" l="l"/>
            <a:pathLst>
              <a:path h="8229600" w="8289890">
                <a:moveTo>
                  <a:pt x="0" y="0"/>
                </a:moveTo>
                <a:lnTo>
                  <a:pt x="8289891" y="0"/>
                </a:lnTo>
                <a:lnTo>
                  <a:pt x="82898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4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21556" y="4738996"/>
            <a:ext cx="6337480" cy="6736028"/>
          </a:xfrm>
          <a:custGeom>
            <a:avLst/>
            <a:gdLst/>
            <a:ahLst/>
            <a:cxnLst/>
            <a:rect r="r" b="b" t="t" l="l"/>
            <a:pathLst>
              <a:path h="6736028" w="6337480">
                <a:moveTo>
                  <a:pt x="0" y="0"/>
                </a:moveTo>
                <a:lnTo>
                  <a:pt x="6337480" y="0"/>
                </a:lnTo>
                <a:lnTo>
                  <a:pt x="6337480" y="6736028"/>
                </a:lnTo>
                <a:lnTo>
                  <a:pt x="0" y="6736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380116">
            <a:off x="-1285517" y="-1360254"/>
            <a:ext cx="6337480" cy="6736028"/>
          </a:xfrm>
          <a:custGeom>
            <a:avLst/>
            <a:gdLst/>
            <a:ahLst/>
            <a:cxnLst/>
            <a:rect r="r" b="b" t="t" l="l"/>
            <a:pathLst>
              <a:path h="6736028" w="6337480">
                <a:moveTo>
                  <a:pt x="0" y="0"/>
                </a:moveTo>
                <a:lnTo>
                  <a:pt x="6337480" y="0"/>
                </a:lnTo>
                <a:lnTo>
                  <a:pt x="6337480" y="6736028"/>
                </a:lnTo>
                <a:lnTo>
                  <a:pt x="0" y="6736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139238" y="4819967"/>
            <a:ext cx="952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4598307" y="2118677"/>
            <a:ext cx="9081860" cy="5935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Bil</a:t>
            </a:r>
            <a:r>
              <a:rPr lang="en-US" sz="36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ingual Secondary School Lendava 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Practice Enterprise Company ELITE EXPERIENCES LLC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Kolodvorska Street 2 e,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9220 Lendava,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Slovenia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+386 (02) 574-25-23 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up.eliteexperience@cups.si 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Instagram: eliteexperiences2025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B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41445" y="0"/>
            <a:ext cx="11306879" cy="2247268"/>
          </a:xfrm>
          <a:custGeom>
            <a:avLst/>
            <a:gdLst/>
            <a:ahLst/>
            <a:cxnLst/>
            <a:rect r="r" b="b" t="t" l="l"/>
            <a:pathLst>
              <a:path h="2247268" w="11306879">
                <a:moveTo>
                  <a:pt x="0" y="0"/>
                </a:moveTo>
                <a:lnTo>
                  <a:pt x="11306879" y="0"/>
                </a:lnTo>
                <a:lnTo>
                  <a:pt x="11306879" y="2247268"/>
                </a:lnTo>
                <a:lnTo>
                  <a:pt x="0" y="2247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181" r="-17808" b="-108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-1962107" y="3874738"/>
            <a:ext cx="9210552" cy="1950388"/>
          </a:xfrm>
          <a:custGeom>
            <a:avLst/>
            <a:gdLst/>
            <a:ahLst/>
            <a:cxnLst/>
            <a:rect r="r" b="b" t="t" l="l"/>
            <a:pathLst>
              <a:path h="1950388" w="9210552">
                <a:moveTo>
                  <a:pt x="0" y="0"/>
                </a:moveTo>
                <a:lnTo>
                  <a:pt x="9210552" y="0"/>
                </a:lnTo>
                <a:lnTo>
                  <a:pt x="9210552" y="1950387"/>
                </a:lnTo>
                <a:lnTo>
                  <a:pt x="0" y="19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00" r="-18860" b="-1277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3441445" y="8254795"/>
            <a:ext cx="11306879" cy="1870071"/>
          </a:xfrm>
          <a:custGeom>
            <a:avLst/>
            <a:gdLst/>
            <a:ahLst/>
            <a:cxnLst/>
            <a:rect r="r" b="b" t="t" l="l"/>
            <a:pathLst>
              <a:path h="1870071" w="11306879">
                <a:moveTo>
                  <a:pt x="0" y="0"/>
                </a:moveTo>
                <a:lnTo>
                  <a:pt x="11306879" y="0"/>
                </a:lnTo>
                <a:lnTo>
                  <a:pt x="11306879" y="1870071"/>
                </a:lnTo>
                <a:lnTo>
                  <a:pt x="0" y="187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729" r="0" b="-1272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11023769" y="4380070"/>
            <a:ext cx="9098409" cy="1655904"/>
          </a:xfrm>
          <a:custGeom>
            <a:avLst/>
            <a:gdLst/>
            <a:ahLst/>
            <a:cxnLst/>
            <a:rect r="r" b="b" t="t" l="l"/>
            <a:pathLst>
              <a:path h="1655904" w="9098409">
                <a:moveTo>
                  <a:pt x="0" y="0"/>
                </a:moveTo>
                <a:lnTo>
                  <a:pt x="9098410" y="0"/>
                </a:lnTo>
                <a:lnTo>
                  <a:pt x="9098410" y="1655903"/>
                </a:lnTo>
                <a:lnTo>
                  <a:pt x="0" y="1655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05" r="0" b="-700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41445" y="2247268"/>
            <a:ext cx="11306879" cy="6007527"/>
          </a:xfrm>
          <a:custGeom>
            <a:avLst/>
            <a:gdLst/>
            <a:ahLst/>
            <a:cxnLst/>
            <a:rect r="r" b="b" t="t" l="l"/>
            <a:pathLst>
              <a:path h="6007527" w="11306879">
                <a:moveTo>
                  <a:pt x="0" y="0"/>
                </a:moveTo>
                <a:lnTo>
                  <a:pt x="11306879" y="0"/>
                </a:lnTo>
                <a:lnTo>
                  <a:pt x="11306879" y="6007527"/>
                </a:lnTo>
                <a:lnTo>
                  <a:pt x="0" y="6007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8666" r="-9336" b="-18666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DAG6_xIQ0gQ</dc:identifier>
  <dcterms:modified xsi:type="dcterms:W3CDTF">2011-08-01T06:04:30Z</dcterms:modified>
  <cp:revision>1</cp:revision>
  <dc:title>ppt sejem ang</dc:title>
</cp:coreProperties>
</file>