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55"/>
    <a:srgbClr val="FADFD2"/>
    <a:srgbClr val="F3B495"/>
    <a:srgbClr val="411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8B895D-DB4C-B86C-C695-E94FE9A3D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53B9BB6-F4B6-7BFD-6B55-4407603D4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AE2FA7-A730-B6CE-5C52-F927BBE4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FF5-5D59-4F5B-86DD-C4F130C2C728}" type="datetimeFigureOut">
              <a:rPr lang="hu-HU" smtClean="0"/>
              <a:t>2025. 12. 10.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4D9C7DC-D2D2-4C1F-9CAA-75C95D97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4960572-ADBB-1767-753D-9DBC9416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EBE-D03A-4F28-9D8E-2E16CC10A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5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111CCD-E423-2955-1C66-A065F5C9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8DBBCF6-FC39-5826-B317-E994D31B1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0CD3E03-8920-7333-FA2B-ED568E8D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FF5-5D59-4F5B-86DD-C4F130C2C728}" type="datetimeFigureOut">
              <a:rPr lang="hu-HU" smtClean="0"/>
              <a:t>2025. 12. 10.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56E9EC-C5B3-2232-AD0C-081EA93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59B989-A371-7FA2-4784-EB2E640D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EBE-D03A-4F28-9D8E-2E16CC10A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70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726E9EE-453F-3CBD-D912-D07F8B1BF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734936B-5E67-9EB3-EAE2-48018A835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EB64587-878B-5A4D-E291-90933874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FF5-5D59-4F5B-86DD-C4F130C2C728}" type="datetimeFigureOut">
              <a:rPr lang="hu-HU" smtClean="0"/>
              <a:t>2025. 12. 10.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66D9BC-56F4-C540-ABFA-499D392E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BA9C52-C978-B9E3-C283-39D25CD6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EBE-D03A-4F28-9D8E-2E16CC10A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11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254308-723E-D4BE-BBAA-9A8A4CD4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5EB4C5-E619-BECA-BE3F-09422FFDA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B83932-3E50-157A-53CC-7A81641B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FF5-5D59-4F5B-86DD-C4F130C2C728}" type="datetimeFigureOut">
              <a:rPr lang="hu-HU" smtClean="0"/>
              <a:t>2025. 12. 10.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69760C-1C3F-F2D0-91C7-F94B0207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9772C1-AAC1-2C85-FA3D-0722B523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EBE-D03A-4F28-9D8E-2E16CC10A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633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6206DC-3790-FFE0-0910-91AEDC03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6E3564B-1352-7B98-73CA-3D4CA25C7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730210F-9532-D553-7914-8A94CC58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FF5-5D59-4F5B-86DD-C4F130C2C728}" type="datetimeFigureOut">
              <a:rPr lang="hu-HU" smtClean="0"/>
              <a:t>2025. 12. 10.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1C8839-AD6A-057E-FB3D-3BF35C23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602F92-E2CE-4E10-F592-F4AFB13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EBE-D03A-4F28-9D8E-2E16CC10A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84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BA0390-18D7-1B0B-2853-2F6B07D8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35FCAA-59F4-C500-DC26-3EAE33638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B7842C8-62F5-DCEE-FFFB-661069043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AC4F2A9-28C3-00CD-BF1C-7AB9FFEEB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FF5-5D59-4F5B-86DD-C4F130C2C728}" type="datetimeFigureOut">
              <a:rPr lang="hu-HU" smtClean="0"/>
              <a:t>2025. 12. 10.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7BB16F4-6263-7BE4-BC62-BAE911A9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F0E6401-DE90-BE36-E1CB-90197AD8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EBE-D03A-4F28-9D8E-2E16CC10A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0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799C71-AD39-753C-DB9A-9D53089F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F4D4C3-78FC-8A17-2A96-F1ADF6068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8579B65-6B7A-CF07-809C-899FB76CF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E685823-47A1-5C3C-208E-7D50B8EFE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D9EED4F-68C6-9614-AEE2-1B9C06CE3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25784E2-7938-6084-F8A2-FCA162BB3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FF5-5D59-4F5B-86DD-C4F130C2C728}" type="datetimeFigureOut">
              <a:rPr lang="hu-HU" smtClean="0"/>
              <a:t>2025. 12. 10.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93648B1-60F9-D2F0-BBD5-3B380694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4516B34-EC95-F947-E39A-1E97936C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EBE-D03A-4F28-9D8E-2E16CC10A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28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871051-2855-25E4-4AA7-1C4E203C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D744B7D-5FF1-0997-6E79-957E761F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FF5-5D59-4F5B-86DD-C4F130C2C728}" type="datetimeFigureOut">
              <a:rPr lang="hu-HU" smtClean="0"/>
              <a:t>2025. 12. 10.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EC19979-556E-878E-CD15-FAF4C0DD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96377FC-125C-4703-3042-991BFEC7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EBE-D03A-4F28-9D8E-2E16CC10A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83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5C468B4-D54E-751F-BABF-27638C97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FF5-5D59-4F5B-86DD-C4F130C2C728}" type="datetimeFigureOut">
              <a:rPr lang="hu-HU" smtClean="0"/>
              <a:t>2025. 12. 10.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77FF12-D4FC-B897-59E4-C95A5640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913DB1A-EC5B-EB98-2A29-4FD353DE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EBE-D03A-4F28-9D8E-2E16CC10A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64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605EDE-C3B4-6A9E-C554-EB8511DB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31F26F-F5AE-6164-30ED-353C26B3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E9548A0-09A1-3B36-FB13-35F080E95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9540E85-DF11-EE2B-531D-44E68C8C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FF5-5D59-4F5B-86DD-C4F130C2C728}" type="datetimeFigureOut">
              <a:rPr lang="hu-HU" smtClean="0"/>
              <a:t>2025. 12. 10.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2B7339D-32D6-A809-F13D-3D83E6FB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20202FF-90F2-F56A-0240-0BFB0339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EBE-D03A-4F28-9D8E-2E16CC10A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72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00817F-B802-EB79-5F80-F8860813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C8151A0-A39F-EFED-BC2C-E68B130E1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7A8569D-CD13-F8C6-9529-3836B00BA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CDD9EAC-8492-E210-239E-86282144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FF5-5D59-4F5B-86DD-C4F130C2C728}" type="datetimeFigureOut">
              <a:rPr lang="hu-HU" smtClean="0"/>
              <a:t>2025. 12. 10.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E99F6F-4110-4BB8-13BA-297DAEAC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E4E3B7A-823F-24BF-26B3-962B89F8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EBE-D03A-4F28-9D8E-2E16CC10A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78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C0F68CD-1564-61BA-0696-A13C902C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888B8CF-0A25-353F-66F1-45637E809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F2D1053-0A83-F41C-7573-A9F6A3616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8FF5-5D59-4F5B-86DD-C4F130C2C728}" type="datetimeFigureOut">
              <a:rPr lang="hu-HU" smtClean="0"/>
              <a:t>2025. 12. 10.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67CA70-D34E-E13C-9D3E-B9FDB89D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971C316-78A9-53CD-4DD6-5C9D746C4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8BEBE-D03A-4F28-9D8E-2E16CC10A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3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>
            <a:extLst>
              <a:ext uri="{FF2B5EF4-FFF2-40B4-BE49-F238E27FC236}">
                <a16:creationId xmlns:a16="http://schemas.microsoft.com/office/drawing/2014/main" id="{8C88E9AD-F5F8-9FDD-8C75-F87727DF4D30}"/>
              </a:ext>
            </a:extLst>
          </p:cNvPr>
          <p:cNvSpPr/>
          <p:nvPr/>
        </p:nvSpPr>
        <p:spPr>
          <a:xfrm>
            <a:off x="-2282442" y="0"/>
            <a:ext cx="18635316" cy="8346558"/>
          </a:xfrm>
          <a:prstGeom prst="rect">
            <a:avLst/>
          </a:prstGeom>
          <a:solidFill>
            <a:srgbClr val="411A0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9F2FF1A4-D44D-B30F-368D-AA20B492A6B9}"/>
              </a:ext>
            </a:extLst>
          </p:cNvPr>
          <p:cNvGrpSpPr/>
          <p:nvPr/>
        </p:nvGrpSpPr>
        <p:grpSpPr>
          <a:xfrm>
            <a:off x="485956" y="0"/>
            <a:ext cx="4857628" cy="6858000"/>
            <a:chOff x="135082" y="0"/>
            <a:chExt cx="4857628" cy="6858000"/>
          </a:xfrm>
        </p:grpSpPr>
        <p:sp>
          <p:nvSpPr>
            <p:cNvPr id="4" name="Téglalap: lekerekített 3">
              <a:extLst>
                <a:ext uri="{FF2B5EF4-FFF2-40B4-BE49-F238E27FC236}">
                  <a16:creationId xmlns:a16="http://schemas.microsoft.com/office/drawing/2014/main" id="{A96126E3-C72A-C120-08C3-832E8E84A57A}"/>
                </a:ext>
              </a:extLst>
            </p:cNvPr>
            <p:cNvSpPr/>
            <p:nvPr/>
          </p:nvSpPr>
          <p:spPr>
            <a:xfrm>
              <a:off x="135082" y="0"/>
              <a:ext cx="4405745" cy="6858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: lekerekített 8">
              <a:extLst>
                <a:ext uri="{FF2B5EF4-FFF2-40B4-BE49-F238E27FC236}">
                  <a16:creationId xmlns:a16="http://schemas.microsoft.com/office/drawing/2014/main" id="{0B0CB315-F454-0B92-5253-0F43A1DCED5B}"/>
                </a:ext>
              </a:extLst>
            </p:cNvPr>
            <p:cNvSpPr/>
            <p:nvPr/>
          </p:nvSpPr>
          <p:spPr>
            <a:xfrm>
              <a:off x="4088943" y="861238"/>
              <a:ext cx="903767" cy="87186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E04BCF22-4AA8-3741-3923-10858B248E0E}"/>
              </a:ext>
            </a:extLst>
          </p:cNvPr>
          <p:cNvGrpSpPr/>
          <p:nvPr/>
        </p:nvGrpSpPr>
        <p:grpSpPr>
          <a:xfrm>
            <a:off x="-664293" y="0"/>
            <a:ext cx="4857628" cy="6858000"/>
            <a:chOff x="-1033318" y="0"/>
            <a:chExt cx="4857628" cy="6858000"/>
          </a:xfrm>
        </p:grpSpPr>
        <p:sp>
          <p:nvSpPr>
            <p:cNvPr id="6" name="Téglalap: lekerekített 5">
              <a:extLst>
                <a:ext uri="{FF2B5EF4-FFF2-40B4-BE49-F238E27FC236}">
                  <a16:creationId xmlns:a16="http://schemas.microsoft.com/office/drawing/2014/main" id="{DC30E0AF-2DE9-E5FC-42FB-CCE4625BE184}"/>
                </a:ext>
              </a:extLst>
            </p:cNvPr>
            <p:cNvSpPr/>
            <p:nvPr/>
          </p:nvSpPr>
          <p:spPr>
            <a:xfrm>
              <a:off x="-1033318" y="0"/>
              <a:ext cx="4405745" cy="6858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: lekerekített 9">
              <a:extLst>
                <a:ext uri="{FF2B5EF4-FFF2-40B4-BE49-F238E27FC236}">
                  <a16:creationId xmlns:a16="http://schemas.microsoft.com/office/drawing/2014/main" id="{AEF42C84-B6F5-4CC6-F7E9-49426443381C}"/>
                </a:ext>
              </a:extLst>
            </p:cNvPr>
            <p:cNvSpPr/>
            <p:nvPr/>
          </p:nvSpPr>
          <p:spPr>
            <a:xfrm>
              <a:off x="2920543" y="1733107"/>
              <a:ext cx="903767" cy="87186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5664F542-F68E-8EA7-7693-0D06D4E82F9C}"/>
              </a:ext>
            </a:extLst>
          </p:cNvPr>
          <p:cNvGrpSpPr/>
          <p:nvPr/>
        </p:nvGrpSpPr>
        <p:grpSpPr>
          <a:xfrm>
            <a:off x="-1847540" y="0"/>
            <a:ext cx="4787926" cy="6858000"/>
            <a:chOff x="-2449972" y="0"/>
            <a:chExt cx="4787926" cy="6858000"/>
          </a:xfrm>
        </p:grpSpPr>
        <p:sp>
          <p:nvSpPr>
            <p:cNvPr id="7" name="Téglalap: lekerekített 6">
              <a:extLst>
                <a:ext uri="{FF2B5EF4-FFF2-40B4-BE49-F238E27FC236}">
                  <a16:creationId xmlns:a16="http://schemas.microsoft.com/office/drawing/2014/main" id="{09F45E88-56D5-D9EE-BB74-749E7E56EA20}"/>
                </a:ext>
              </a:extLst>
            </p:cNvPr>
            <p:cNvSpPr/>
            <p:nvPr/>
          </p:nvSpPr>
          <p:spPr>
            <a:xfrm>
              <a:off x="-2449972" y="0"/>
              <a:ext cx="4405745" cy="685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: lekerekített 10">
              <a:extLst>
                <a:ext uri="{FF2B5EF4-FFF2-40B4-BE49-F238E27FC236}">
                  <a16:creationId xmlns:a16="http://schemas.microsoft.com/office/drawing/2014/main" id="{2F5F4785-6FD5-65EB-9AF7-07A27DB50784}"/>
                </a:ext>
              </a:extLst>
            </p:cNvPr>
            <p:cNvSpPr/>
            <p:nvPr/>
          </p:nvSpPr>
          <p:spPr>
            <a:xfrm>
              <a:off x="1434187" y="2604976"/>
              <a:ext cx="903767" cy="87186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9343B4C4-2CC3-C502-FF71-E103BA2F6974}"/>
              </a:ext>
            </a:extLst>
          </p:cNvPr>
          <p:cNvSpPr txBox="1"/>
          <p:nvPr/>
        </p:nvSpPr>
        <p:spPr>
          <a:xfrm>
            <a:off x="5784902" y="1979081"/>
            <a:ext cx="51985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solidFill>
                  <a:schemeClr val="bg1"/>
                </a:solidFill>
                <a:latin typeface="Bodoni MT Black" panose="02070A03080606020203" pitchFamily="18" charset="0"/>
              </a:rPr>
              <a:t>Köszöntjük cégünknél!</a:t>
            </a:r>
          </a:p>
        </p:txBody>
      </p:sp>
      <p:sp>
        <p:nvSpPr>
          <p:cNvPr id="21" name="Téglalap: lekerekített 20">
            <a:extLst>
              <a:ext uri="{FF2B5EF4-FFF2-40B4-BE49-F238E27FC236}">
                <a16:creationId xmlns:a16="http://schemas.microsoft.com/office/drawing/2014/main" id="{1FAE4CE0-2EC1-DF91-B100-E674CAA814BC}"/>
              </a:ext>
            </a:extLst>
          </p:cNvPr>
          <p:cNvSpPr/>
          <p:nvPr/>
        </p:nvSpPr>
        <p:spPr>
          <a:xfrm>
            <a:off x="-3609511" y="-74428"/>
            <a:ext cx="4986670" cy="69324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: lekerekített 22">
            <a:extLst>
              <a:ext uri="{FF2B5EF4-FFF2-40B4-BE49-F238E27FC236}">
                <a16:creationId xmlns:a16="http://schemas.microsoft.com/office/drawing/2014/main" id="{9B89EFAC-0734-D193-9DEC-305CD296A7A8}"/>
              </a:ext>
            </a:extLst>
          </p:cNvPr>
          <p:cNvSpPr/>
          <p:nvPr/>
        </p:nvSpPr>
        <p:spPr>
          <a:xfrm>
            <a:off x="875361" y="3391786"/>
            <a:ext cx="870769" cy="8718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50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0BC4A-31CB-B512-155A-152642F2B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>
            <a:extLst>
              <a:ext uri="{FF2B5EF4-FFF2-40B4-BE49-F238E27FC236}">
                <a16:creationId xmlns:a16="http://schemas.microsoft.com/office/drawing/2014/main" id="{36A7866A-4402-21DD-4575-1E8EBC1ADEA4}"/>
              </a:ext>
            </a:extLst>
          </p:cNvPr>
          <p:cNvSpPr/>
          <p:nvPr/>
        </p:nvSpPr>
        <p:spPr>
          <a:xfrm>
            <a:off x="-2282442" y="0"/>
            <a:ext cx="18635316" cy="8346558"/>
          </a:xfrm>
          <a:prstGeom prst="rect">
            <a:avLst/>
          </a:prstGeom>
          <a:solidFill>
            <a:srgbClr val="411A0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5B84003-2611-8897-6230-BB5531413E17}"/>
              </a:ext>
            </a:extLst>
          </p:cNvPr>
          <p:cNvGrpSpPr/>
          <p:nvPr/>
        </p:nvGrpSpPr>
        <p:grpSpPr>
          <a:xfrm>
            <a:off x="517091" y="-37214"/>
            <a:ext cx="15866918" cy="6858000"/>
            <a:chOff x="135082" y="0"/>
            <a:chExt cx="4857628" cy="6858000"/>
          </a:xfrm>
        </p:grpSpPr>
        <p:sp>
          <p:nvSpPr>
            <p:cNvPr id="4" name="Téglalap: lekerekített 3">
              <a:extLst>
                <a:ext uri="{FF2B5EF4-FFF2-40B4-BE49-F238E27FC236}">
                  <a16:creationId xmlns:a16="http://schemas.microsoft.com/office/drawing/2014/main" id="{AC4DD547-BFFE-6D52-059C-8B3EBB77C3D7}"/>
                </a:ext>
              </a:extLst>
            </p:cNvPr>
            <p:cNvSpPr/>
            <p:nvPr/>
          </p:nvSpPr>
          <p:spPr>
            <a:xfrm>
              <a:off x="135082" y="0"/>
              <a:ext cx="4405745" cy="6858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: lekerekített 8">
              <a:extLst>
                <a:ext uri="{FF2B5EF4-FFF2-40B4-BE49-F238E27FC236}">
                  <a16:creationId xmlns:a16="http://schemas.microsoft.com/office/drawing/2014/main" id="{875F50B0-2D62-9F10-170A-1063EEFD2B8B}"/>
                </a:ext>
              </a:extLst>
            </p:cNvPr>
            <p:cNvSpPr/>
            <p:nvPr/>
          </p:nvSpPr>
          <p:spPr>
            <a:xfrm>
              <a:off x="4088943" y="861238"/>
              <a:ext cx="903767" cy="87186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740BCAE-B76B-C966-64E5-20354862DF9E}"/>
              </a:ext>
            </a:extLst>
          </p:cNvPr>
          <p:cNvGrpSpPr/>
          <p:nvPr/>
        </p:nvGrpSpPr>
        <p:grpSpPr>
          <a:xfrm>
            <a:off x="-664293" y="0"/>
            <a:ext cx="4857628" cy="6858000"/>
            <a:chOff x="-1033318" y="0"/>
            <a:chExt cx="4857628" cy="6858000"/>
          </a:xfrm>
        </p:grpSpPr>
        <p:sp>
          <p:nvSpPr>
            <p:cNvPr id="6" name="Téglalap: lekerekített 5">
              <a:extLst>
                <a:ext uri="{FF2B5EF4-FFF2-40B4-BE49-F238E27FC236}">
                  <a16:creationId xmlns:a16="http://schemas.microsoft.com/office/drawing/2014/main" id="{D4497D7C-6430-7340-46BE-F21A4193BEC5}"/>
                </a:ext>
              </a:extLst>
            </p:cNvPr>
            <p:cNvSpPr/>
            <p:nvPr/>
          </p:nvSpPr>
          <p:spPr>
            <a:xfrm>
              <a:off x="-1033318" y="0"/>
              <a:ext cx="4405745" cy="6858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: lekerekített 9">
              <a:extLst>
                <a:ext uri="{FF2B5EF4-FFF2-40B4-BE49-F238E27FC236}">
                  <a16:creationId xmlns:a16="http://schemas.microsoft.com/office/drawing/2014/main" id="{C8AC3C58-197A-AE80-32D2-95724A9765D7}"/>
                </a:ext>
              </a:extLst>
            </p:cNvPr>
            <p:cNvSpPr/>
            <p:nvPr/>
          </p:nvSpPr>
          <p:spPr>
            <a:xfrm>
              <a:off x="2920543" y="1733107"/>
              <a:ext cx="903767" cy="87186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676CE7E0-AB85-7149-5B23-4C05B7382FD1}"/>
              </a:ext>
            </a:extLst>
          </p:cNvPr>
          <p:cNvGrpSpPr/>
          <p:nvPr/>
        </p:nvGrpSpPr>
        <p:grpSpPr>
          <a:xfrm>
            <a:off x="-1847540" y="0"/>
            <a:ext cx="4787926" cy="6858000"/>
            <a:chOff x="-2449972" y="0"/>
            <a:chExt cx="4787926" cy="6858000"/>
          </a:xfrm>
        </p:grpSpPr>
        <p:sp>
          <p:nvSpPr>
            <p:cNvPr id="7" name="Téglalap: lekerekített 6">
              <a:extLst>
                <a:ext uri="{FF2B5EF4-FFF2-40B4-BE49-F238E27FC236}">
                  <a16:creationId xmlns:a16="http://schemas.microsoft.com/office/drawing/2014/main" id="{1E821C3C-5589-96C0-BF96-CB29A46521AB}"/>
                </a:ext>
              </a:extLst>
            </p:cNvPr>
            <p:cNvSpPr/>
            <p:nvPr/>
          </p:nvSpPr>
          <p:spPr>
            <a:xfrm>
              <a:off x="-2449972" y="0"/>
              <a:ext cx="4405745" cy="685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: lekerekített 10">
              <a:extLst>
                <a:ext uri="{FF2B5EF4-FFF2-40B4-BE49-F238E27FC236}">
                  <a16:creationId xmlns:a16="http://schemas.microsoft.com/office/drawing/2014/main" id="{60C27FD6-4859-9325-CA7C-1926D423A2BB}"/>
                </a:ext>
              </a:extLst>
            </p:cNvPr>
            <p:cNvSpPr/>
            <p:nvPr/>
          </p:nvSpPr>
          <p:spPr>
            <a:xfrm>
              <a:off x="1434187" y="2604976"/>
              <a:ext cx="903767" cy="87186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1" name="Téglalap: lekerekített 20">
            <a:extLst>
              <a:ext uri="{FF2B5EF4-FFF2-40B4-BE49-F238E27FC236}">
                <a16:creationId xmlns:a16="http://schemas.microsoft.com/office/drawing/2014/main" id="{634D0D44-063F-E329-154E-B48026E6494D}"/>
              </a:ext>
            </a:extLst>
          </p:cNvPr>
          <p:cNvSpPr/>
          <p:nvPr/>
        </p:nvSpPr>
        <p:spPr>
          <a:xfrm>
            <a:off x="-3609511" y="-74428"/>
            <a:ext cx="4986670" cy="69324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: lekerekített 22">
            <a:extLst>
              <a:ext uri="{FF2B5EF4-FFF2-40B4-BE49-F238E27FC236}">
                <a16:creationId xmlns:a16="http://schemas.microsoft.com/office/drawing/2014/main" id="{539858E9-FC4A-E65A-B544-8B0C2F27C5F8}"/>
              </a:ext>
            </a:extLst>
          </p:cNvPr>
          <p:cNvSpPr/>
          <p:nvPr/>
        </p:nvSpPr>
        <p:spPr>
          <a:xfrm>
            <a:off x="875361" y="3391786"/>
            <a:ext cx="870769" cy="8718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D8ACA859-2DFB-48FA-9FDA-E69ACF11D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" b="97881" l="2844" r="97222">
                        <a14:foregroundMark x1="49669" y1="23510" x2="37765" y2="35430"/>
                        <a14:foregroundMark x1="37765" y1="35430" x2="33333" y2="49603"/>
                        <a14:foregroundMark x1="33333" y1="49603" x2="47090" y2="54901"/>
                        <a14:foregroundMark x1="47090" y1="54901" x2="59061" y2="38675"/>
                        <a14:foregroundMark x1="59061" y1="38675" x2="53968" y2="19536"/>
                        <a14:foregroundMark x1="53968" y1="19536" x2="33532" y2="21192"/>
                        <a14:foregroundMark x1="33532" y1="21192" x2="23677" y2="33841"/>
                        <a14:foregroundMark x1="23677" y1="33841" x2="25926" y2="51722"/>
                        <a14:foregroundMark x1="25926" y1="51722" x2="40675" y2="57417"/>
                        <a14:foregroundMark x1="40675" y1="57417" x2="61442" y2="46424"/>
                        <a14:foregroundMark x1="61442" y1="46424" x2="68849" y2="30795"/>
                        <a14:foregroundMark x1="68849" y1="30795" x2="59722" y2="15364"/>
                        <a14:foregroundMark x1="59722" y1="15364" x2="39286" y2="13245"/>
                        <a14:foregroundMark x1="39286" y1="13245" x2="27315" y2="25033"/>
                        <a14:foregroundMark x1="27315" y1="25033" x2="22156" y2="43576"/>
                        <a14:foregroundMark x1="22156" y1="43576" x2="31548" y2="55563"/>
                        <a14:foregroundMark x1="31548" y1="55563" x2="57011" y2="53642"/>
                        <a14:foregroundMark x1="57011" y1="53642" x2="73810" y2="39272"/>
                        <a14:foregroundMark x1="73810" y1="39272" x2="70701" y2="20662"/>
                        <a14:foregroundMark x1="70701" y1="20662" x2="45767" y2="15695"/>
                        <a14:foregroundMark x1="45767" y1="15695" x2="31019" y2="24967"/>
                        <a14:foregroundMark x1="31019" y1="24967" x2="22619" y2="44834"/>
                        <a14:foregroundMark x1="22619" y1="44834" x2="29894" y2="60199"/>
                        <a14:foregroundMark x1="29894" y1="60199" x2="51984" y2="64834"/>
                        <a14:foregroundMark x1="51984" y1="64834" x2="66402" y2="54172"/>
                        <a14:foregroundMark x1="66402" y1="54172" x2="66270" y2="32450"/>
                        <a14:foregroundMark x1="66270" y1="32450" x2="49339" y2="22053"/>
                        <a14:foregroundMark x1="49339" y1="22053" x2="34392" y2="23179"/>
                        <a14:foregroundMark x1="34392" y1="23179" x2="19907" y2="34371"/>
                        <a14:foregroundMark x1="19907" y1="34371" x2="16931" y2="54106"/>
                        <a14:foregroundMark x1="16931" y1="54106" x2="33003" y2="66093"/>
                        <a14:foregroundMark x1="33003" y1="66093" x2="47619" y2="68543"/>
                        <a14:foregroundMark x1="47619" y1="68543" x2="65675" y2="61921"/>
                        <a14:foregroundMark x1="65675" y1="61921" x2="69974" y2="40927"/>
                        <a14:foregroundMark x1="69974" y1="40927" x2="51190" y2="28808"/>
                        <a14:foregroundMark x1="51190" y1="28808" x2="28902" y2="32450"/>
                        <a14:foregroundMark x1="28902" y1="32450" x2="16138" y2="42781"/>
                        <a14:foregroundMark x1="16138" y1="42781" x2="13690" y2="57682"/>
                        <a14:foregroundMark x1="13690" y1="57682" x2="21098" y2="72583"/>
                        <a14:foregroundMark x1="21098" y1="72583" x2="26257" y2="71523"/>
                        <a14:foregroundMark x1="32937" y1="5033" x2="21958" y2="14967"/>
                        <a14:foregroundMark x1="21958" y1="14967" x2="14881" y2="28477"/>
                        <a14:foregroundMark x1="14881" y1="28477" x2="14087" y2="75894"/>
                        <a14:foregroundMark x1="14087" y1="75894" x2="23810" y2="87748"/>
                        <a14:foregroundMark x1="23810" y1="87748" x2="38095" y2="93377"/>
                        <a14:foregroundMark x1="38095" y1="93377" x2="54167" y2="94437"/>
                        <a14:foregroundMark x1="54167" y1="94437" x2="82077" y2="81589"/>
                        <a14:foregroundMark x1="82077" y1="81589" x2="91667" y2="69735"/>
                        <a14:foregroundMark x1="91667" y1="69735" x2="95966" y2="55166"/>
                        <a14:foregroundMark x1="95966" y1="55166" x2="93122" y2="39669"/>
                        <a14:foregroundMark x1="93122" y1="39669" x2="74868" y2="14437"/>
                        <a14:foregroundMark x1="74868" y1="14437" x2="61706" y2="6424"/>
                        <a14:foregroundMark x1="61706" y1="6424" x2="32407" y2="5364"/>
                        <a14:foregroundMark x1="30423" y1="58079" x2="26190" y2="78344"/>
                        <a14:foregroundMark x1="26190" y1="78344" x2="38360" y2="89073"/>
                        <a14:foregroundMark x1="38360" y1="89073" x2="55952" y2="85563"/>
                        <a14:foregroundMark x1="55952" y1="85563" x2="59127" y2="65033"/>
                        <a14:foregroundMark x1="59127" y1="65033" x2="47024" y2="50530"/>
                        <a14:foregroundMark x1="47024" y1="50530" x2="42725" y2="50000"/>
                        <a14:foregroundMark x1="75926" y1="63974" x2="56415" y2="69536"/>
                        <a14:foregroundMark x1="56415" y1="69536" x2="70767" y2="72914"/>
                        <a14:foregroundMark x1="70767" y1="72914" x2="60847" y2="63113"/>
                        <a14:foregroundMark x1="61442" y1="69007" x2="30093" y2="68477"/>
                        <a14:foregroundMark x1="30093" y1="68477" x2="27249" y2="83775"/>
                        <a14:foregroundMark x1="27249" y1="83775" x2="43717" y2="88013"/>
                        <a14:foregroundMark x1="43717" y1="88013" x2="59061" y2="86755"/>
                        <a14:foregroundMark x1="59061" y1="86755" x2="69577" y2="71192"/>
                        <a14:foregroundMark x1="69577" y1="71192" x2="55952" y2="64503"/>
                        <a14:foregroundMark x1="55952" y1="64503" x2="47751" y2="70397"/>
                        <a14:foregroundMark x1="60317" y1="72649" x2="43254" y2="69139"/>
                        <a14:foregroundMark x1="43254" y1="69139" x2="23810" y2="75629"/>
                        <a14:foregroundMark x1="23810" y1="75629" x2="33003" y2="87550"/>
                        <a14:foregroundMark x1="33003" y1="87550" x2="59061" y2="84437"/>
                        <a14:foregroundMark x1="59061" y1="84437" x2="60847" y2="72318"/>
                        <a14:foregroundMark x1="23214" y1="17881" x2="13161" y2="30464"/>
                        <a14:foregroundMark x1="13161" y1="30464" x2="8995" y2="46424"/>
                        <a14:foregroundMark x1="8995" y1="46424" x2="10119" y2="55894"/>
                        <a14:foregroundMark x1="10119" y1="55629" x2="20503" y2="79735"/>
                        <a14:foregroundMark x1="20503" y1="79735" x2="20966" y2="79603"/>
                        <a14:foregroundMark x1="15939" y1="71788" x2="8995" y2="58013"/>
                        <a14:foregroundMark x1="8995" y1="58013" x2="8995" y2="56159"/>
                        <a14:foregroundMark x1="8995" y1="25430" x2="8995" y2="25430"/>
                        <a14:foregroundMark x1="7870" y1="27086" x2="7870" y2="27086"/>
                        <a14:foregroundMark x1="7870" y1="28808" x2="7870" y2="30199"/>
                        <a14:foregroundMark x1="7606" y1="32119" x2="7011" y2="33510"/>
                        <a14:foregroundMark x1="6746" y1="35497" x2="6217" y2="37417"/>
                        <a14:foregroundMark x1="6217" y1="38543" x2="6217" y2="38543"/>
                        <a14:foregroundMark x1="48876" y1="7815" x2="29762" y2="14172"/>
                        <a14:foregroundMark x1="29762" y1="14172" x2="17659" y2="23709"/>
                        <a14:foregroundMark x1="17659" y1="23709" x2="13690" y2="36887"/>
                        <a14:foregroundMark x1="33532" y1="4238" x2="20437" y2="11258"/>
                        <a14:foregroundMark x1="20437" y1="11258" x2="10516" y2="22781"/>
                        <a14:foregroundMark x1="10516" y1="22781" x2="4828" y2="36954"/>
                        <a14:foregroundMark x1="4828" y1="36954" x2="6217" y2="51921"/>
                        <a14:foregroundMark x1="6217" y1="51921" x2="22817" y2="43974"/>
                        <a14:foregroundMark x1="22817" y1="43974" x2="34061" y2="4768"/>
                        <a14:foregroundMark x1="3968" y1="33841" x2="595" y2="48874"/>
                        <a14:foregroundMark x1="595" y1="48874" x2="3704" y2="63775"/>
                        <a14:foregroundMark x1="3704" y1="63775" x2="10516" y2="76954"/>
                        <a14:foregroundMark x1="10516" y1="76954" x2="15873" y2="62583"/>
                        <a14:foregroundMark x1="15873" y1="62583" x2="4828" y2="34636"/>
                        <a14:foregroundMark x1="4828" y1="34636" x2="4828" y2="34636"/>
                        <a14:foregroundMark x1="2844" y1="48344" x2="6217" y2="44967"/>
                        <a14:foregroundMark x1="5622" y1="45563" x2="6481" y2="52517"/>
                        <a14:foregroundMark x1="59987" y1="51391" x2="41534" y2="58146"/>
                        <a14:foregroundMark x1="41534" y1="58146" x2="31151" y2="74172"/>
                        <a14:foregroundMark x1="31151" y1="74172" x2="44775" y2="81126"/>
                        <a14:foregroundMark x1="44775" y1="81126" x2="53505" y2="68411"/>
                        <a14:foregroundMark x1="53505" y1="68411" x2="49206" y2="53113"/>
                        <a14:foregroundMark x1="49206" y1="53113" x2="48876" y2="53113"/>
                        <a14:foregroundMark x1="34656" y1="91589" x2="49140" y2="95828"/>
                        <a14:foregroundMark x1="49140" y1="95828" x2="78373" y2="87086"/>
                        <a14:foregroundMark x1="78373" y1="87086" x2="89881" y2="77550"/>
                        <a14:foregroundMark x1="89881" y1="77550" x2="95106" y2="62185"/>
                        <a14:foregroundMark x1="95106" y1="62185" x2="95172" y2="46026"/>
                        <a14:foregroundMark x1="95172" y1="46026" x2="79762" y2="47020"/>
                        <a14:foregroundMark x1="79762" y1="47020" x2="60119" y2="77020"/>
                        <a14:foregroundMark x1="60119" y1="77020" x2="34921" y2="92450"/>
                        <a14:foregroundMark x1="75331" y1="54768" x2="66733" y2="72318"/>
                        <a14:foregroundMark x1="66733" y1="72318" x2="78373" y2="62715"/>
                        <a14:foregroundMark x1="78373" y1="62715" x2="81481" y2="51126"/>
                        <a14:foregroundMark x1="81481" y1="57285" x2="70899" y2="68742"/>
                        <a14:foregroundMark x1="70899" y1="68742" x2="85648" y2="70464"/>
                        <a14:foregroundMark x1="85648" y1="70464" x2="85450" y2="55497"/>
                        <a14:foregroundMark x1="85450" y1="55497" x2="81481" y2="54503"/>
                        <a14:foregroundMark x1="61706" y1="15960" x2="61442" y2="17086"/>
                        <a14:foregroundMark x1="34656" y1="27682" x2="15542" y2="24570"/>
                        <a14:foregroundMark x1="15542" y1="24570" x2="33796" y2="32053"/>
                        <a14:foregroundMark x1="33796" y1="32053" x2="31019" y2="21258"/>
                        <a14:foregroundMark x1="17659" y1="27417" x2="19048" y2="30993"/>
                        <a14:foregroundMark x1="22354" y1="28808" x2="24603" y2="29603"/>
                        <a14:foregroundMark x1="22950" y1="30464" x2="23214" y2="30464"/>
                        <a14:foregroundMark x1="12302" y1="76821" x2="23148" y2="87219"/>
                        <a14:foregroundMark x1="23148" y1="87219" x2="36310" y2="93841"/>
                        <a14:foregroundMark x1="36310" y1="93841" x2="51653" y2="96093"/>
                        <a14:foregroundMark x1="51653" y1="96093" x2="66468" y2="94437"/>
                        <a14:foregroundMark x1="66468" y1="94437" x2="74537" y2="90530"/>
                        <a14:foregroundMark x1="75661" y1="88808" x2="56415" y2="98013"/>
                        <a14:foregroundMark x1="54431" y1="98013" x2="44974" y2="96954"/>
                        <a14:foregroundMark x1="51653" y1="96093" x2="46098" y2="96954"/>
                        <a14:foregroundMark x1="91270" y1="26291" x2="96561" y2="40199"/>
                        <a14:foregroundMark x1="96561" y1="40199" x2="97288" y2="56026"/>
                        <a14:foregroundMark x1="97288" y1="56026" x2="93188" y2="69007"/>
                        <a14:foregroundMark x1="92923" y1="47219" x2="88095" y2="61325"/>
                        <a14:foregroundMark x1="88095" y1="61325" x2="90410" y2="55629"/>
                        <a14:foregroundMark x1="41601" y1="1722" x2="57209" y2="2517"/>
                        <a14:foregroundMark x1="59987" y1="1987" x2="59987" y2="1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13" y="3040910"/>
            <a:ext cx="3246436" cy="3242142"/>
          </a:xfrm>
          <a:prstGeom prst="rect">
            <a:avLst/>
          </a:prstGeom>
        </p:spPr>
      </p:pic>
      <p:sp>
        <p:nvSpPr>
          <p:cNvPr id="19" name="Téglalap: lekerekített 18">
            <a:extLst>
              <a:ext uri="{FF2B5EF4-FFF2-40B4-BE49-F238E27FC236}">
                <a16:creationId xmlns:a16="http://schemas.microsoft.com/office/drawing/2014/main" id="{6A7944B7-C657-4FC1-A1B4-07FB22AF0DA9}"/>
              </a:ext>
            </a:extLst>
          </p:cNvPr>
          <p:cNvSpPr/>
          <p:nvPr/>
        </p:nvSpPr>
        <p:spPr>
          <a:xfrm>
            <a:off x="3894106" y="300373"/>
            <a:ext cx="7961014" cy="1186004"/>
          </a:xfrm>
          <a:prstGeom prst="roundRect">
            <a:avLst/>
          </a:prstGeom>
          <a:solidFill>
            <a:schemeClr val="accent2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878EAD8A-7D1C-4AD7-8AE4-765809578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601" y="-210757"/>
            <a:ext cx="9211854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5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CAE55-F65F-77FC-8D19-919F95EC9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9E0C5A46-BDDE-1E22-7E51-4A0D23DFDD58}"/>
              </a:ext>
            </a:extLst>
          </p:cNvPr>
          <p:cNvGrpSpPr/>
          <p:nvPr/>
        </p:nvGrpSpPr>
        <p:grpSpPr>
          <a:xfrm>
            <a:off x="-469796" y="0"/>
            <a:ext cx="15142723" cy="6858000"/>
            <a:chOff x="-1033318" y="0"/>
            <a:chExt cx="4857628" cy="6858000"/>
          </a:xfrm>
        </p:grpSpPr>
        <p:sp>
          <p:nvSpPr>
            <p:cNvPr id="6" name="Téglalap: lekerekített 5">
              <a:extLst>
                <a:ext uri="{FF2B5EF4-FFF2-40B4-BE49-F238E27FC236}">
                  <a16:creationId xmlns:a16="http://schemas.microsoft.com/office/drawing/2014/main" id="{82C66A5D-7DE3-C5E9-F307-4A314C453649}"/>
                </a:ext>
              </a:extLst>
            </p:cNvPr>
            <p:cNvSpPr/>
            <p:nvPr/>
          </p:nvSpPr>
          <p:spPr>
            <a:xfrm>
              <a:off x="-1033318" y="0"/>
              <a:ext cx="4405745" cy="6858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: lekerekített 9">
              <a:extLst>
                <a:ext uri="{FF2B5EF4-FFF2-40B4-BE49-F238E27FC236}">
                  <a16:creationId xmlns:a16="http://schemas.microsoft.com/office/drawing/2014/main" id="{0DB7AB20-3A40-8BFF-A6D6-6BAEEC8EBAAA}"/>
                </a:ext>
              </a:extLst>
            </p:cNvPr>
            <p:cNvSpPr/>
            <p:nvPr/>
          </p:nvSpPr>
          <p:spPr>
            <a:xfrm>
              <a:off x="2920543" y="1733107"/>
              <a:ext cx="903767" cy="87186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id="{A3999647-05D4-404A-B262-9D5D25E89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55" y="491726"/>
            <a:ext cx="2495342" cy="3119177"/>
          </a:xfrm>
          <a:prstGeom prst="rect">
            <a:avLst/>
          </a:prstGeom>
        </p:spPr>
      </p:pic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03A21696-DD80-B0CB-BE27-6C760E1C2E42}"/>
              </a:ext>
            </a:extLst>
          </p:cNvPr>
          <p:cNvGrpSpPr/>
          <p:nvPr/>
        </p:nvGrpSpPr>
        <p:grpSpPr>
          <a:xfrm>
            <a:off x="-2449972" y="0"/>
            <a:ext cx="4787926" cy="6858000"/>
            <a:chOff x="-2449972" y="0"/>
            <a:chExt cx="4787926" cy="6858000"/>
          </a:xfrm>
        </p:grpSpPr>
        <p:sp>
          <p:nvSpPr>
            <p:cNvPr id="7" name="Téglalap: lekerekített 6">
              <a:extLst>
                <a:ext uri="{FF2B5EF4-FFF2-40B4-BE49-F238E27FC236}">
                  <a16:creationId xmlns:a16="http://schemas.microsoft.com/office/drawing/2014/main" id="{304A4477-F2E9-5938-E76B-EC9AD75129F6}"/>
                </a:ext>
              </a:extLst>
            </p:cNvPr>
            <p:cNvSpPr/>
            <p:nvPr/>
          </p:nvSpPr>
          <p:spPr>
            <a:xfrm>
              <a:off x="-2449972" y="0"/>
              <a:ext cx="4405745" cy="685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: lekerekített 10">
              <a:extLst>
                <a:ext uri="{FF2B5EF4-FFF2-40B4-BE49-F238E27FC236}">
                  <a16:creationId xmlns:a16="http://schemas.microsoft.com/office/drawing/2014/main" id="{765026ED-02C3-178E-DDF2-B6E6D164CB46}"/>
                </a:ext>
              </a:extLst>
            </p:cNvPr>
            <p:cNvSpPr/>
            <p:nvPr/>
          </p:nvSpPr>
          <p:spPr>
            <a:xfrm>
              <a:off x="1434187" y="2604976"/>
              <a:ext cx="903767" cy="87186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33776888-5C59-C26D-9553-2FC17A042E42}"/>
              </a:ext>
            </a:extLst>
          </p:cNvPr>
          <p:cNvGrpSpPr/>
          <p:nvPr/>
        </p:nvGrpSpPr>
        <p:grpSpPr>
          <a:xfrm>
            <a:off x="-3537634" y="0"/>
            <a:ext cx="4922981" cy="6858000"/>
            <a:chOff x="-3537634" y="0"/>
            <a:chExt cx="4922981" cy="6858000"/>
          </a:xfrm>
        </p:grpSpPr>
        <p:sp>
          <p:nvSpPr>
            <p:cNvPr id="8" name="Téglalap: lekerekített 7">
              <a:extLst>
                <a:ext uri="{FF2B5EF4-FFF2-40B4-BE49-F238E27FC236}">
                  <a16:creationId xmlns:a16="http://schemas.microsoft.com/office/drawing/2014/main" id="{D46EB0CB-3087-729E-0D2C-6C654B99ED48}"/>
                </a:ext>
              </a:extLst>
            </p:cNvPr>
            <p:cNvSpPr/>
            <p:nvPr/>
          </p:nvSpPr>
          <p:spPr>
            <a:xfrm>
              <a:off x="-3537634" y="0"/>
              <a:ext cx="4405745" cy="6858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: lekerekített 11">
              <a:extLst>
                <a:ext uri="{FF2B5EF4-FFF2-40B4-BE49-F238E27FC236}">
                  <a16:creationId xmlns:a16="http://schemas.microsoft.com/office/drawing/2014/main" id="{5524C161-FE01-59DC-68DD-AF8072B678AC}"/>
                </a:ext>
              </a:extLst>
            </p:cNvPr>
            <p:cNvSpPr/>
            <p:nvPr/>
          </p:nvSpPr>
          <p:spPr>
            <a:xfrm>
              <a:off x="481580" y="3476845"/>
              <a:ext cx="903767" cy="87186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0" name="Kép 19">
            <a:extLst>
              <a:ext uri="{FF2B5EF4-FFF2-40B4-BE49-F238E27FC236}">
                <a16:creationId xmlns:a16="http://schemas.microsoft.com/office/drawing/2014/main" id="{1C308867-6E88-5765-C023-F2EB64E24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267" y="1599049"/>
            <a:ext cx="3895682" cy="2011854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5D09B095-CF89-9DF9-D9E0-4A0303311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435" y="4392021"/>
            <a:ext cx="3737172" cy="2011854"/>
          </a:xfrm>
          <a:prstGeom prst="rect">
            <a:avLst/>
          </a:prstGeom>
        </p:spPr>
      </p:pic>
      <p:sp>
        <p:nvSpPr>
          <p:cNvPr id="23" name="Téglalap: lekerekített 22">
            <a:extLst>
              <a:ext uri="{FF2B5EF4-FFF2-40B4-BE49-F238E27FC236}">
                <a16:creationId xmlns:a16="http://schemas.microsoft.com/office/drawing/2014/main" id="{ECDA3D66-DBA1-4190-972E-F53D27453D1F}"/>
              </a:ext>
            </a:extLst>
          </p:cNvPr>
          <p:cNvSpPr/>
          <p:nvPr/>
        </p:nvSpPr>
        <p:spPr>
          <a:xfrm>
            <a:off x="2204717" y="286226"/>
            <a:ext cx="6411433" cy="1012155"/>
          </a:xfrm>
          <a:prstGeom prst="roundRect">
            <a:avLst/>
          </a:prstGeom>
          <a:solidFill>
            <a:schemeClr val="accent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BE7CC96A-1F99-EBA5-B5DB-2678CBF68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371" y="177795"/>
            <a:ext cx="7029297" cy="128027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1111F08-4DBF-4C52-8166-94B2FDB9A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43" y="4102629"/>
            <a:ext cx="4061405" cy="2707604"/>
          </a:xfrm>
          <a:prstGeom prst="rect">
            <a:avLst/>
          </a:prstGeom>
        </p:spPr>
      </p:pic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1AEF319B-85D7-4775-BDF1-E30A44A05066}"/>
              </a:ext>
            </a:extLst>
          </p:cNvPr>
          <p:cNvSpPr/>
          <p:nvPr/>
        </p:nvSpPr>
        <p:spPr>
          <a:xfrm>
            <a:off x="6696408" y="3017303"/>
            <a:ext cx="4061405" cy="1374718"/>
          </a:xfrm>
          <a:prstGeom prst="roundRect">
            <a:avLst/>
          </a:prstGeom>
          <a:solidFill>
            <a:srgbClr val="ED8B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8366928C-8CD1-45E8-B8CE-E3DEB723BB19}"/>
              </a:ext>
            </a:extLst>
          </p:cNvPr>
          <p:cNvSpPr/>
          <p:nvPr/>
        </p:nvSpPr>
        <p:spPr>
          <a:xfrm>
            <a:off x="6822823" y="3142344"/>
            <a:ext cx="4075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  <a:latin typeface="Bodoni MT Black" panose="02070A03080606020203" pitchFamily="18" charset="0"/>
              </a:rPr>
              <a:t>Helyszínen látványsütés-főzés</a:t>
            </a:r>
          </a:p>
        </p:txBody>
      </p:sp>
    </p:spTree>
    <p:extLst>
      <p:ext uri="{BB962C8B-B14F-4D97-AF65-F5344CB8AC3E}">
        <p14:creationId xmlns:p14="http://schemas.microsoft.com/office/powerpoint/2010/main" val="389653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04C2E-449E-64D8-7439-CAFB277BD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>
            <a:extLst>
              <a:ext uri="{FF2B5EF4-FFF2-40B4-BE49-F238E27FC236}">
                <a16:creationId xmlns:a16="http://schemas.microsoft.com/office/drawing/2014/main" id="{EF19B4DD-EC41-FAF9-59C5-5D905BA302E5}"/>
              </a:ext>
            </a:extLst>
          </p:cNvPr>
          <p:cNvSpPr/>
          <p:nvPr/>
        </p:nvSpPr>
        <p:spPr>
          <a:xfrm>
            <a:off x="-2282442" y="0"/>
            <a:ext cx="18635316" cy="8346558"/>
          </a:xfrm>
          <a:prstGeom prst="rect">
            <a:avLst/>
          </a:prstGeom>
          <a:solidFill>
            <a:srgbClr val="411A0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92DF9A75-92C9-F90E-D4B8-15B5838A6B42}"/>
              </a:ext>
            </a:extLst>
          </p:cNvPr>
          <p:cNvGrpSpPr/>
          <p:nvPr/>
        </p:nvGrpSpPr>
        <p:grpSpPr>
          <a:xfrm>
            <a:off x="517091" y="0"/>
            <a:ext cx="15866918" cy="6858000"/>
            <a:chOff x="135082" y="0"/>
            <a:chExt cx="4857628" cy="6858000"/>
          </a:xfrm>
        </p:grpSpPr>
        <p:sp>
          <p:nvSpPr>
            <p:cNvPr id="4" name="Téglalap: lekerekített 3">
              <a:extLst>
                <a:ext uri="{FF2B5EF4-FFF2-40B4-BE49-F238E27FC236}">
                  <a16:creationId xmlns:a16="http://schemas.microsoft.com/office/drawing/2014/main" id="{631A21A6-5B01-925D-D73B-5A5D37D0E633}"/>
                </a:ext>
              </a:extLst>
            </p:cNvPr>
            <p:cNvSpPr/>
            <p:nvPr/>
          </p:nvSpPr>
          <p:spPr>
            <a:xfrm>
              <a:off x="135082" y="0"/>
              <a:ext cx="4405745" cy="6858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: lekerekített 8">
              <a:extLst>
                <a:ext uri="{FF2B5EF4-FFF2-40B4-BE49-F238E27FC236}">
                  <a16:creationId xmlns:a16="http://schemas.microsoft.com/office/drawing/2014/main" id="{80239096-34BA-0ACE-F097-5483BD929E4E}"/>
                </a:ext>
              </a:extLst>
            </p:cNvPr>
            <p:cNvSpPr/>
            <p:nvPr/>
          </p:nvSpPr>
          <p:spPr>
            <a:xfrm>
              <a:off x="4088943" y="861238"/>
              <a:ext cx="903767" cy="87186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FCCF5F60-78BA-4140-0818-0DAE64070FE7}"/>
              </a:ext>
            </a:extLst>
          </p:cNvPr>
          <p:cNvGrpSpPr/>
          <p:nvPr/>
        </p:nvGrpSpPr>
        <p:grpSpPr>
          <a:xfrm>
            <a:off x="-664293" y="0"/>
            <a:ext cx="4857628" cy="6858000"/>
            <a:chOff x="-1033318" y="0"/>
            <a:chExt cx="4857628" cy="6858000"/>
          </a:xfrm>
        </p:grpSpPr>
        <p:sp>
          <p:nvSpPr>
            <p:cNvPr id="6" name="Téglalap: lekerekített 5">
              <a:extLst>
                <a:ext uri="{FF2B5EF4-FFF2-40B4-BE49-F238E27FC236}">
                  <a16:creationId xmlns:a16="http://schemas.microsoft.com/office/drawing/2014/main" id="{8C3F0254-74F5-A202-0886-D803F9C9ACCD}"/>
                </a:ext>
              </a:extLst>
            </p:cNvPr>
            <p:cNvSpPr/>
            <p:nvPr/>
          </p:nvSpPr>
          <p:spPr>
            <a:xfrm>
              <a:off x="-1033318" y="0"/>
              <a:ext cx="4405745" cy="6858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: lekerekített 9">
              <a:extLst>
                <a:ext uri="{FF2B5EF4-FFF2-40B4-BE49-F238E27FC236}">
                  <a16:creationId xmlns:a16="http://schemas.microsoft.com/office/drawing/2014/main" id="{6754B1F3-5245-FED6-2893-E6E052AC73DD}"/>
                </a:ext>
              </a:extLst>
            </p:cNvPr>
            <p:cNvSpPr/>
            <p:nvPr/>
          </p:nvSpPr>
          <p:spPr>
            <a:xfrm>
              <a:off x="2920543" y="1733107"/>
              <a:ext cx="903767" cy="87186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1C77463F-31CA-B5D2-1CAD-E1D70F708A47}"/>
              </a:ext>
            </a:extLst>
          </p:cNvPr>
          <p:cNvGrpSpPr/>
          <p:nvPr/>
        </p:nvGrpSpPr>
        <p:grpSpPr>
          <a:xfrm>
            <a:off x="-1116176" y="20491"/>
            <a:ext cx="18200414" cy="6858000"/>
            <a:chOff x="-2449972" y="0"/>
            <a:chExt cx="4787926" cy="6858000"/>
          </a:xfrm>
        </p:grpSpPr>
        <p:sp>
          <p:nvSpPr>
            <p:cNvPr id="7" name="Téglalap: lekerekített 6">
              <a:extLst>
                <a:ext uri="{FF2B5EF4-FFF2-40B4-BE49-F238E27FC236}">
                  <a16:creationId xmlns:a16="http://schemas.microsoft.com/office/drawing/2014/main" id="{28C6A592-5C8D-27B0-5D3B-36B2425C5679}"/>
                </a:ext>
              </a:extLst>
            </p:cNvPr>
            <p:cNvSpPr/>
            <p:nvPr/>
          </p:nvSpPr>
          <p:spPr>
            <a:xfrm>
              <a:off x="-2449972" y="0"/>
              <a:ext cx="4405745" cy="685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: lekerekített 10">
              <a:extLst>
                <a:ext uri="{FF2B5EF4-FFF2-40B4-BE49-F238E27FC236}">
                  <a16:creationId xmlns:a16="http://schemas.microsoft.com/office/drawing/2014/main" id="{3D0403CB-6B8B-D140-E552-246CB9917315}"/>
                </a:ext>
              </a:extLst>
            </p:cNvPr>
            <p:cNvSpPr/>
            <p:nvPr/>
          </p:nvSpPr>
          <p:spPr>
            <a:xfrm>
              <a:off x="1434187" y="2604976"/>
              <a:ext cx="903767" cy="87186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1" name="Téglalap: lekerekített 20">
            <a:extLst>
              <a:ext uri="{FF2B5EF4-FFF2-40B4-BE49-F238E27FC236}">
                <a16:creationId xmlns:a16="http://schemas.microsoft.com/office/drawing/2014/main" id="{489CFE34-1783-0E16-767B-8137A8474394}"/>
              </a:ext>
            </a:extLst>
          </p:cNvPr>
          <p:cNvSpPr/>
          <p:nvPr/>
        </p:nvSpPr>
        <p:spPr>
          <a:xfrm>
            <a:off x="-3609511" y="-74428"/>
            <a:ext cx="4986670" cy="69324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: lekerekített 22">
            <a:extLst>
              <a:ext uri="{FF2B5EF4-FFF2-40B4-BE49-F238E27FC236}">
                <a16:creationId xmlns:a16="http://schemas.microsoft.com/office/drawing/2014/main" id="{A073E24A-A276-2572-AEDE-5579977C5368}"/>
              </a:ext>
            </a:extLst>
          </p:cNvPr>
          <p:cNvSpPr/>
          <p:nvPr/>
        </p:nvSpPr>
        <p:spPr>
          <a:xfrm>
            <a:off x="875361" y="3391786"/>
            <a:ext cx="870769" cy="8718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E1F42CEA-0073-4FBE-ED28-C79E4DA77C0A}"/>
              </a:ext>
            </a:extLst>
          </p:cNvPr>
          <p:cNvSpPr/>
          <p:nvPr/>
        </p:nvSpPr>
        <p:spPr>
          <a:xfrm>
            <a:off x="1825961" y="184776"/>
            <a:ext cx="3613471" cy="861238"/>
          </a:xfrm>
          <a:prstGeom prst="roundRect">
            <a:avLst/>
          </a:prstGeom>
          <a:solidFill>
            <a:schemeClr val="accent2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2334E18E-E065-4017-C79C-7033B1F2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49" y="20649"/>
            <a:ext cx="3938357" cy="1280271"/>
          </a:xfrm>
          <a:prstGeom prst="rect">
            <a:avLst/>
          </a:prstGeom>
          <a:ln>
            <a:noFill/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BCCF5A21-31A1-2915-ADED-B0B7D46FE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95" y="1774486"/>
            <a:ext cx="3737172" cy="2011854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3293BD10-2B60-23E1-D26E-3E0644A6B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049" y="1774486"/>
            <a:ext cx="4262424" cy="2011854"/>
          </a:xfrm>
          <a:prstGeom prst="rect">
            <a:avLst/>
          </a:prstGeom>
        </p:spPr>
      </p:pic>
      <p:sp>
        <p:nvSpPr>
          <p:cNvPr id="20" name="Téglalap: lekerekített 19">
            <a:extLst>
              <a:ext uri="{FF2B5EF4-FFF2-40B4-BE49-F238E27FC236}">
                <a16:creationId xmlns:a16="http://schemas.microsoft.com/office/drawing/2014/main" id="{0403FB18-A491-A7EB-66B2-8E080A739BF1}"/>
              </a:ext>
            </a:extLst>
          </p:cNvPr>
          <p:cNvSpPr/>
          <p:nvPr/>
        </p:nvSpPr>
        <p:spPr>
          <a:xfrm>
            <a:off x="4193335" y="4339821"/>
            <a:ext cx="5410986" cy="2011854"/>
          </a:xfrm>
          <a:prstGeom prst="roundRect">
            <a:avLst/>
          </a:prstGeom>
          <a:solidFill>
            <a:srgbClr val="FADFD2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B0189D9-1860-4353-869F-BA6614C31D1B}"/>
              </a:ext>
            </a:extLst>
          </p:cNvPr>
          <p:cNvSpPr txBox="1"/>
          <p:nvPr/>
        </p:nvSpPr>
        <p:spPr>
          <a:xfrm>
            <a:off x="2221364" y="2000797"/>
            <a:ext cx="3553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  <a:latin typeface="Bodoni MT Black" panose="02070A03080606020203" pitchFamily="18" charset="0"/>
              </a:rPr>
              <a:t>Székhely: </a:t>
            </a:r>
            <a:r>
              <a:rPr lang="nb-NO" sz="3200" dirty="0">
                <a:solidFill>
                  <a:schemeClr val="bg1"/>
                </a:solidFill>
                <a:latin typeface="Bodoni MT Black" panose="02070A03080606020203" pitchFamily="18" charset="0"/>
              </a:rPr>
              <a:t>9022</a:t>
            </a:r>
            <a:r>
              <a:rPr lang="nb-NO" sz="32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nb-NO" sz="3200" dirty="0">
                <a:solidFill>
                  <a:schemeClr val="bg1"/>
                </a:solidFill>
                <a:latin typeface="Bodoni MT Black" panose="02070A03080606020203" pitchFamily="18" charset="0"/>
              </a:rPr>
              <a:t>Győr, Bisinger sétány 32.</a:t>
            </a:r>
            <a:endParaRPr lang="hu-HU" sz="32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3232B3D1-5830-4EF0-81EE-5C92365C5050}"/>
              </a:ext>
            </a:extLst>
          </p:cNvPr>
          <p:cNvGrpSpPr/>
          <p:nvPr/>
        </p:nvGrpSpPr>
        <p:grpSpPr>
          <a:xfrm>
            <a:off x="4110275" y="4369076"/>
            <a:ext cx="6105548" cy="1898801"/>
            <a:chOff x="2237266" y="4350442"/>
            <a:chExt cx="6105548" cy="1898801"/>
          </a:xfrm>
        </p:grpSpPr>
        <p:sp>
          <p:nvSpPr>
            <p:cNvPr id="3" name="Szövegdoboz 2">
              <a:extLst>
                <a:ext uri="{FF2B5EF4-FFF2-40B4-BE49-F238E27FC236}">
                  <a16:creationId xmlns:a16="http://schemas.microsoft.com/office/drawing/2014/main" id="{07C51E56-28AD-4FD0-A3FA-CB5EC314A104}"/>
                </a:ext>
              </a:extLst>
            </p:cNvPr>
            <p:cNvSpPr txBox="1"/>
            <p:nvPr/>
          </p:nvSpPr>
          <p:spPr>
            <a:xfrm>
              <a:off x="2341491" y="5172025"/>
              <a:ext cx="35849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>
                  <a:solidFill>
                    <a:schemeClr val="bg1"/>
                  </a:solidFill>
                  <a:latin typeface="Bodoni MT Black" panose="02070A03080606020203" pitchFamily="18" charset="0"/>
                </a:rPr>
                <a:t>Adószám: 46912863-7-19</a:t>
              </a:r>
            </a:p>
          </p:txBody>
        </p:sp>
        <p:sp>
          <p:nvSpPr>
            <p:cNvPr id="19" name="Szövegdoboz 18">
              <a:extLst>
                <a:ext uri="{FF2B5EF4-FFF2-40B4-BE49-F238E27FC236}">
                  <a16:creationId xmlns:a16="http://schemas.microsoft.com/office/drawing/2014/main" id="{B1D8F0E7-7FB6-40E4-9406-D1CF4BFB16FF}"/>
                </a:ext>
              </a:extLst>
            </p:cNvPr>
            <p:cNvSpPr txBox="1"/>
            <p:nvPr/>
          </p:nvSpPr>
          <p:spPr>
            <a:xfrm>
              <a:off x="2237266" y="4350442"/>
              <a:ext cx="61055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600" dirty="0">
                  <a:solidFill>
                    <a:schemeClr val="bg1"/>
                  </a:solidFill>
                  <a:latin typeface="Bodoni MT Black" panose="02070A03080606020203" pitchFamily="18" charset="0"/>
                </a:rPr>
                <a:t>Bankszámlaszám:</a:t>
              </a:r>
            </a:p>
            <a:p>
              <a:r>
                <a:rPr lang="hu-HU" sz="2600" dirty="0">
                  <a:solidFill>
                    <a:schemeClr val="bg1"/>
                  </a:solidFill>
                  <a:latin typeface="Bodoni MT Black" panose="02070A03080606020203" pitchFamily="18" charset="0"/>
                </a:rPr>
                <a:t>11773006-12345678-00000000</a:t>
              </a:r>
            </a:p>
          </p:txBody>
        </p:sp>
      </p:grp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F6CA72A1-C368-4753-9B3F-55A7208A6FB5}"/>
              </a:ext>
            </a:extLst>
          </p:cNvPr>
          <p:cNvSpPr txBox="1"/>
          <p:nvPr/>
        </p:nvSpPr>
        <p:spPr>
          <a:xfrm>
            <a:off x="7213046" y="1840637"/>
            <a:ext cx="4433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Elérhetőségeink: </a:t>
            </a:r>
          </a:p>
          <a:p>
            <a:r>
              <a:rPr lang="hu-HU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    </a:t>
            </a:r>
          </a:p>
          <a:p>
            <a:r>
              <a:rPr lang="hu-HU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   +36-96/312-135</a:t>
            </a:r>
          </a:p>
          <a:p>
            <a:r>
              <a:rPr lang="hu-HU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   tatsygo1234@gmail.com </a:t>
            </a:r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537FC697-399B-4EA5-958C-4CB00F3750D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216" y1="22386" x2="42974" y2="31209"/>
                        <a14:foregroundMark x1="59967" y1="61765" x2="68301" y2="7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71" y="2537312"/>
            <a:ext cx="535364" cy="535364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3E632EFA-4F18-4CF4-ADC7-A1263C7270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375" y1="48000" x2="46375" y2="48000"/>
                        <a14:foregroundMark x1="46375" y1="48000" x2="46938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25" y="2780413"/>
            <a:ext cx="816315" cy="8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D1E81-9E9D-4E97-7071-BD7ED4FD3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F53048F9-6FF1-D7D4-0C34-CA40331FA9BF}"/>
              </a:ext>
            </a:extLst>
          </p:cNvPr>
          <p:cNvGrpSpPr/>
          <p:nvPr/>
        </p:nvGrpSpPr>
        <p:grpSpPr>
          <a:xfrm>
            <a:off x="135082" y="0"/>
            <a:ext cx="4857628" cy="6858000"/>
            <a:chOff x="135082" y="0"/>
            <a:chExt cx="4857628" cy="6858000"/>
          </a:xfrm>
        </p:grpSpPr>
        <p:sp>
          <p:nvSpPr>
            <p:cNvPr id="4" name="Téglalap: lekerekített 3">
              <a:extLst>
                <a:ext uri="{FF2B5EF4-FFF2-40B4-BE49-F238E27FC236}">
                  <a16:creationId xmlns:a16="http://schemas.microsoft.com/office/drawing/2014/main" id="{EAE43572-36EC-017D-AA9E-63812BAB48D0}"/>
                </a:ext>
              </a:extLst>
            </p:cNvPr>
            <p:cNvSpPr/>
            <p:nvPr/>
          </p:nvSpPr>
          <p:spPr>
            <a:xfrm>
              <a:off x="135082" y="0"/>
              <a:ext cx="4405745" cy="6858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: lekerekített 8">
              <a:extLst>
                <a:ext uri="{FF2B5EF4-FFF2-40B4-BE49-F238E27FC236}">
                  <a16:creationId xmlns:a16="http://schemas.microsoft.com/office/drawing/2014/main" id="{D4B18EF2-CE01-9FF6-8CE6-493CD439D6B3}"/>
                </a:ext>
              </a:extLst>
            </p:cNvPr>
            <p:cNvSpPr/>
            <p:nvPr/>
          </p:nvSpPr>
          <p:spPr>
            <a:xfrm>
              <a:off x="4088943" y="861238"/>
              <a:ext cx="903767" cy="87186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212F6CB7-2EA3-F43C-7B48-8BBD59B0E221}"/>
              </a:ext>
            </a:extLst>
          </p:cNvPr>
          <p:cNvGrpSpPr/>
          <p:nvPr/>
        </p:nvGrpSpPr>
        <p:grpSpPr>
          <a:xfrm>
            <a:off x="-1033318" y="0"/>
            <a:ext cx="4857628" cy="6858000"/>
            <a:chOff x="-1033318" y="0"/>
            <a:chExt cx="4857628" cy="6858000"/>
          </a:xfrm>
        </p:grpSpPr>
        <p:sp>
          <p:nvSpPr>
            <p:cNvPr id="6" name="Téglalap: lekerekített 5">
              <a:extLst>
                <a:ext uri="{FF2B5EF4-FFF2-40B4-BE49-F238E27FC236}">
                  <a16:creationId xmlns:a16="http://schemas.microsoft.com/office/drawing/2014/main" id="{83382D41-C558-D8D7-761E-5BBEB070CA03}"/>
                </a:ext>
              </a:extLst>
            </p:cNvPr>
            <p:cNvSpPr/>
            <p:nvPr/>
          </p:nvSpPr>
          <p:spPr>
            <a:xfrm>
              <a:off x="-1033318" y="0"/>
              <a:ext cx="4405745" cy="6858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: lekerekített 9">
              <a:extLst>
                <a:ext uri="{FF2B5EF4-FFF2-40B4-BE49-F238E27FC236}">
                  <a16:creationId xmlns:a16="http://schemas.microsoft.com/office/drawing/2014/main" id="{F06AF336-2F68-C75D-C66D-07282FC96B86}"/>
                </a:ext>
              </a:extLst>
            </p:cNvPr>
            <p:cNvSpPr/>
            <p:nvPr/>
          </p:nvSpPr>
          <p:spPr>
            <a:xfrm>
              <a:off x="2920543" y="1733107"/>
              <a:ext cx="903767" cy="87186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7788D916-6519-699B-CD8B-EDDBA0669D02}"/>
              </a:ext>
            </a:extLst>
          </p:cNvPr>
          <p:cNvGrpSpPr/>
          <p:nvPr/>
        </p:nvGrpSpPr>
        <p:grpSpPr>
          <a:xfrm>
            <a:off x="-2449972" y="0"/>
            <a:ext cx="4787926" cy="6858000"/>
            <a:chOff x="-2449972" y="0"/>
            <a:chExt cx="4787926" cy="6858000"/>
          </a:xfrm>
        </p:grpSpPr>
        <p:sp>
          <p:nvSpPr>
            <p:cNvPr id="7" name="Téglalap: lekerekített 6">
              <a:extLst>
                <a:ext uri="{FF2B5EF4-FFF2-40B4-BE49-F238E27FC236}">
                  <a16:creationId xmlns:a16="http://schemas.microsoft.com/office/drawing/2014/main" id="{3C8265FE-F24A-BDA9-58A1-208502D86563}"/>
                </a:ext>
              </a:extLst>
            </p:cNvPr>
            <p:cNvSpPr/>
            <p:nvPr/>
          </p:nvSpPr>
          <p:spPr>
            <a:xfrm>
              <a:off x="-2449972" y="0"/>
              <a:ext cx="4405745" cy="685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: lekerekített 10">
              <a:extLst>
                <a:ext uri="{FF2B5EF4-FFF2-40B4-BE49-F238E27FC236}">
                  <a16:creationId xmlns:a16="http://schemas.microsoft.com/office/drawing/2014/main" id="{091F823E-9796-7F1C-3F46-914142C98D93}"/>
                </a:ext>
              </a:extLst>
            </p:cNvPr>
            <p:cNvSpPr/>
            <p:nvPr/>
          </p:nvSpPr>
          <p:spPr>
            <a:xfrm>
              <a:off x="1434187" y="2604976"/>
              <a:ext cx="903767" cy="87186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EEF5711C-0A11-9BF3-12DE-E0645BBC6B40}"/>
              </a:ext>
            </a:extLst>
          </p:cNvPr>
          <p:cNvGrpSpPr/>
          <p:nvPr/>
        </p:nvGrpSpPr>
        <p:grpSpPr>
          <a:xfrm>
            <a:off x="-3537634" y="0"/>
            <a:ext cx="18593336" cy="6858000"/>
            <a:chOff x="-3537634" y="0"/>
            <a:chExt cx="4922981" cy="6858000"/>
          </a:xfrm>
        </p:grpSpPr>
        <p:sp>
          <p:nvSpPr>
            <p:cNvPr id="8" name="Téglalap: lekerekített 7">
              <a:extLst>
                <a:ext uri="{FF2B5EF4-FFF2-40B4-BE49-F238E27FC236}">
                  <a16:creationId xmlns:a16="http://schemas.microsoft.com/office/drawing/2014/main" id="{F46D3557-3517-3793-9B9D-116A126B458D}"/>
                </a:ext>
              </a:extLst>
            </p:cNvPr>
            <p:cNvSpPr/>
            <p:nvPr/>
          </p:nvSpPr>
          <p:spPr>
            <a:xfrm>
              <a:off x="-3537634" y="0"/>
              <a:ext cx="4405745" cy="6858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: lekerekített 11">
              <a:extLst>
                <a:ext uri="{FF2B5EF4-FFF2-40B4-BE49-F238E27FC236}">
                  <a16:creationId xmlns:a16="http://schemas.microsoft.com/office/drawing/2014/main" id="{4379E25A-45A9-503E-2801-09301215C17D}"/>
                </a:ext>
              </a:extLst>
            </p:cNvPr>
            <p:cNvSpPr/>
            <p:nvPr/>
          </p:nvSpPr>
          <p:spPr>
            <a:xfrm>
              <a:off x="481580" y="3476845"/>
              <a:ext cx="903767" cy="87186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" name="Szövegdoboz 4">
            <a:extLst>
              <a:ext uri="{FF2B5EF4-FFF2-40B4-BE49-F238E27FC236}">
                <a16:creationId xmlns:a16="http://schemas.microsoft.com/office/drawing/2014/main" id="{71A16352-2183-218E-D893-FAA828D8D25E}"/>
              </a:ext>
            </a:extLst>
          </p:cNvPr>
          <p:cNvSpPr txBox="1"/>
          <p:nvPr/>
        </p:nvSpPr>
        <p:spPr>
          <a:xfrm>
            <a:off x="609197" y="4888766"/>
            <a:ext cx="12269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solidFill>
                  <a:schemeClr val="bg1"/>
                </a:solidFill>
                <a:latin typeface="Bodoni MT Black" panose="02070A03080606020203" pitchFamily="18" charset="0"/>
              </a:rPr>
              <a:t>Köszönjük az érdeklődést!</a:t>
            </a: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C7E9A567-A7CA-E812-9A4D-9F9399C8B7DB}"/>
              </a:ext>
            </a:extLst>
          </p:cNvPr>
          <p:cNvSpPr/>
          <p:nvPr/>
        </p:nvSpPr>
        <p:spPr>
          <a:xfrm>
            <a:off x="546798" y="5070413"/>
            <a:ext cx="11398102" cy="967562"/>
          </a:xfrm>
          <a:prstGeom prst="roundRect">
            <a:avLst/>
          </a:prstGeom>
          <a:solidFill>
            <a:srgbClr val="ED8B55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 descr="A képen szöveg, Betűtípus, Grafik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140A40B-E852-52DD-6B9E-D904034D9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0" y="4659952"/>
            <a:ext cx="12192000" cy="1788483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523E8C0A-9FCA-413B-87A1-2CFB6B289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3" y="206752"/>
            <a:ext cx="6199548" cy="46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56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Szélesvásznú</PresentationFormat>
  <Paragraphs>11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Bodoni MT Black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O365 felhasználó</dc:creator>
  <cp:lastModifiedBy>Vágvölgyi Zsófia</cp:lastModifiedBy>
  <cp:revision>10</cp:revision>
  <dcterms:created xsi:type="dcterms:W3CDTF">2025-12-09T16:11:52Z</dcterms:created>
  <dcterms:modified xsi:type="dcterms:W3CDTF">2025-12-10T10:10:31Z</dcterms:modified>
</cp:coreProperties>
</file>