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rHzcyiFo39iqHB5IAxqsGaHd7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496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333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30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532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434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4861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8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954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019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218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2584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27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98" name="Google Shape;98;p1"/>
          <p:cNvCxnSpPr/>
          <p:nvPr/>
        </p:nvCxnSpPr>
        <p:spPr>
          <a:xfrm>
            <a:off x="8139605" y="1828800"/>
            <a:ext cx="0" cy="3200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l="15670" t="24099" b="27543"/>
          <a:stretch/>
        </p:blipFill>
        <p:spPr>
          <a:xfrm>
            <a:off x="127243" y="1685925"/>
            <a:ext cx="6079407" cy="34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4920" y="615671"/>
            <a:ext cx="7117080" cy="5626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1485500" y="1929384"/>
            <a:ext cx="9220999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AA00"/>
              </a:buClr>
              <a:buSzPct val="100000"/>
              <a:buFont typeface="Times New Roman"/>
              <a:buNone/>
            </a:pPr>
            <a:br>
              <a:rPr lang="hu-HU" sz="31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40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KERESS MINKET BIZALOMMAL</a:t>
            </a:r>
            <a:br>
              <a:rPr lang="hu-HU" sz="40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40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ÉS KÉSZÍTSÜK EL A SAJÁT EGYEDI CIPŐDET!</a:t>
            </a:r>
            <a:br>
              <a:rPr lang="hu-HU" sz="40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40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hu-HU" sz="40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40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KERESS MINKET ELÉRHETŐSÉGEINKEN, VAGY LÁTOGASS EL ÜZLETÜNKBE!</a:t>
            </a:r>
            <a:br>
              <a:rPr lang="hu-HU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hu-HU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100">
              <a:solidFill>
                <a:srgbClr val="CCAA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6651" y="4571965"/>
            <a:ext cx="4438698" cy="1912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idx="1"/>
          </p:nvPr>
        </p:nvSpPr>
        <p:spPr>
          <a:xfrm>
            <a:off x="1514137" y="1387681"/>
            <a:ext cx="4063795" cy="307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25000" lnSpcReduction="20000"/>
          </a:bodyPr>
          <a:lstStyle/>
          <a:p>
            <a:pPr marL="91440" lvl="0" indent="-1365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hu-HU" sz="86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Szereted a divatos cipőket, de meguntad, hogy mind egyszínű? Szeretnél kitűnni a tömegből?</a:t>
            </a:r>
            <a:endParaRPr/>
          </a:p>
          <a:p>
            <a:pPr marL="91440" lvl="0" indent="-13652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 "/>
            </a:pPr>
            <a:br>
              <a:rPr lang="hu-HU" sz="86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hu-HU" sz="86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86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Cégünk egyedi cipőket készít különböző mintákkal.</a:t>
            </a:r>
            <a:br>
              <a:rPr lang="hu-HU" sz="86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8600">
              <a:solidFill>
                <a:srgbClr val="CCAA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-13652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 "/>
            </a:pPr>
            <a:br>
              <a:rPr lang="hu-HU" sz="86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86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Ereszd szabadjára a fantáziád és látogass el hozzánk! Itt garantáltan megkapod, amire vágysz!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 "/>
            </a:pPr>
            <a:r>
              <a:rPr lang="hu-HU">
                <a:solidFill>
                  <a:srgbClr val="CCAA00"/>
                </a:solidFill>
              </a:rPr>
              <a:t> </a:t>
            </a:r>
            <a:endParaRPr/>
          </a:p>
          <a:p>
            <a:pPr marL="91440" lvl="0" indent="-9144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 "/>
            </a:pPr>
            <a:r>
              <a:rPr lang="hu-HU"/>
              <a:t> </a:t>
            </a:r>
            <a:endParaRPr/>
          </a:p>
        </p:txBody>
      </p:sp>
      <p:pic>
        <p:nvPicPr>
          <p:cNvPr id="107" name="Google Shape;107;p2" descr="jordan 1s dark blue and white"/>
          <p:cNvPicPr preferRelativeResize="0"/>
          <p:nvPr/>
        </p:nvPicPr>
        <p:blipFill rotWithShape="1">
          <a:blip r:embed="rId3">
            <a:alphaModFix/>
          </a:blip>
          <a:srcRect l="16812" t="-1003" r="22649" b="1004"/>
          <a:stretch/>
        </p:blipFill>
        <p:spPr>
          <a:xfrm>
            <a:off x="6614069" y="0"/>
            <a:ext cx="5011873" cy="6733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7253626" y="1254346"/>
            <a:ext cx="321852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AA00"/>
              </a:buClr>
              <a:buSzPct val="100000"/>
              <a:buFont typeface="Times New Roman"/>
              <a:buNone/>
            </a:pPr>
            <a: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NÉHÁNY </a:t>
            </a:r>
            <a:b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KÉSZ </a:t>
            </a:r>
            <a:b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CIPŐINK </a:t>
            </a:r>
            <a:b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KÖZÜL</a:t>
            </a:r>
            <a:endParaRPr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l="2166" t="399" r="6195" b="9511"/>
          <a:stretch/>
        </p:blipFill>
        <p:spPr>
          <a:xfrm>
            <a:off x="1595877" y="735809"/>
            <a:ext cx="4652964" cy="1613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 l="5325" t="9250" r="5432" b="16266"/>
          <a:stretch/>
        </p:blipFill>
        <p:spPr>
          <a:xfrm>
            <a:off x="6248841" y="4176340"/>
            <a:ext cx="4491978" cy="149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 l="4033" t="-1227" r="-1133" b="19281"/>
          <a:stretch/>
        </p:blipFill>
        <p:spPr>
          <a:xfrm>
            <a:off x="1595877" y="3289005"/>
            <a:ext cx="4491978" cy="175046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>
            <a:off x="4339548" y="5236086"/>
            <a:ext cx="1828800" cy="879740"/>
          </a:xfrm>
          <a:prstGeom prst="rect">
            <a:avLst/>
          </a:prstGeom>
          <a:solidFill>
            <a:srgbClr val="000000"/>
          </a:solidFill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17" name="Google Shape;117;p3"/>
          <p:cNvCxnSpPr/>
          <p:nvPr/>
        </p:nvCxnSpPr>
        <p:spPr>
          <a:xfrm>
            <a:off x="6764357" y="595814"/>
            <a:ext cx="0" cy="2693191"/>
          </a:xfrm>
          <a:prstGeom prst="straightConnector1">
            <a:avLst/>
          </a:prstGeom>
          <a:noFill/>
          <a:ln w="9525" cap="flat" cmpd="sng">
            <a:solidFill>
              <a:srgbClr val="CCAA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3"/>
          <p:cNvSpPr/>
          <p:nvPr/>
        </p:nvSpPr>
        <p:spPr>
          <a:xfrm>
            <a:off x="4964135" y="4435898"/>
            <a:ext cx="1123720" cy="980501"/>
          </a:xfrm>
          <a:prstGeom prst="rect">
            <a:avLst/>
          </a:prstGeom>
          <a:solidFill>
            <a:srgbClr val="000000"/>
          </a:solidFill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7253626" y="1254346"/>
            <a:ext cx="321852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AA00"/>
              </a:buClr>
              <a:buSzPct val="100000"/>
              <a:buFont typeface="Times New Roman"/>
              <a:buNone/>
            </a:pPr>
            <a: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NÉHÁNY </a:t>
            </a:r>
            <a:b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KÉSZ </a:t>
            </a:r>
            <a:b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CIPŐINK </a:t>
            </a:r>
            <a:b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KÖZÜL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5078775" y="4926149"/>
            <a:ext cx="1828800" cy="879740"/>
          </a:xfrm>
          <a:prstGeom prst="rect">
            <a:avLst/>
          </a:prstGeom>
          <a:solidFill>
            <a:srgbClr val="000000"/>
          </a:solidFill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25" name="Google Shape;125;p4"/>
          <p:cNvCxnSpPr/>
          <p:nvPr/>
        </p:nvCxnSpPr>
        <p:spPr>
          <a:xfrm>
            <a:off x="6764357" y="595814"/>
            <a:ext cx="0" cy="2693191"/>
          </a:xfrm>
          <a:prstGeom prst="straightConnector1">
            <a:avLst/>
          </a:prstGeom>
          <a:noFill/>
          <a:ln w="9525" cap="flat" cmpd="sng">
            <a:solidFill>
              <a:srgbClr val="CCAA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" name="Google Shape;126;p4"/>
          <p:cNvSpPr/>
          <p:nvPr/>
        </p:nvSpPr>
        <p:spPr>
          <a:xfrm>
            <a:off x="4964135" y="4435898"/>
            <a:ext cx="1123720" cy="980501"/>
          </a:xfrm>
          <a:prstGeom prst="rect">
            <a:avLst/>
          </a:prstGeom>
          <a:solidFill>
            <a:srgbClr val="000000"/>
          </a:solidFill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3353" t="9922" r="8710" b="22869"/>
          <a:stretch/>
        </p:blipFill>
        <p:spPr>
          <a:xfrm>
            <a:off x="2701641" y="3924077"/>
            <a:ext cx="6414049" cy="200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000" y="773945"/>
            <a:ext cx="5708357" cy="233531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022215" y="5366019"/>
            <a:ext cx="1123720" cy="980501"/>
          </a:xfrm>
          <a:prstGeom prst="rect">
            <a:avLst/>
          </a:prstGeom>
          <a:solidFill>
            <a:srgbClr val="000000"/>
          </a:solidFill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8358348" y="4875768"/>
            <a:ext cx="1123720" cy="980501"/>
          </a:xfrm>
          <a:prstGeom prst="rect">
            <a:avLst/>
          </a:prstGeom>
          <a:solidFill>
            <a:srgbClr val="000000"/>
          </a:solidFill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055999" y="847638"/>
            <a:ext cx="348796" cy="1156516"/>
          </a:xfrm>
          <a:prstGeom prst="rect">
            <a:avLst/>
          </a:prstGeom>
          <a:solidFill>
            <a:srgbClr val="000000"/>
          </a:solidFill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7253626" y="1254346"/>
            <a:ext cx="321852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AA00"/>
              </a:buClr>
              <a:buSzPct val="100000"/>
              <a:buFont typeface="Times New Roman"/>
              <a:buNone/>
            </a:pPr>
            <a: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NÉHÁNY </a:t>
            </a:r>
            <a:b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KÉSZ </a:t>
            </a:r>
            <a:b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CIPŐINK </a:t>
            </a:r>
            <a:b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48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KÖZÜL</a:t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5078775" y="4926149"/>
            <a:ext cx="1828800" cy="879740"/>
          </a:xfrm>
          <a:prstGeom prst="rect">
            <a:avLst/>
          </a:prstGeom>
          <a:solidFill>
            <a:srgbClr val="000000"/>
          </a:solidFill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38" name="Google Shape;138;p5"/>
          <p:cNvCxnSpPr/>
          <p:nvPr/>
        </p:nvCxnSpPr>
        <p:spPr>
          <a:xfrm>
            <a:off x="6764357" y="595814"/>
            <a:ext cx="0" cy="2693191"/>
          </a:xfrm>
          <a:prstGeom prst="straightConnector1">
            <a:avLst/>
          </a:prstGeom>
          <a:noFill/>
          <a:ln w="9525" cap="flat" cmpd="sng">
            <a:solidFill>
              <a:srgbClr val="CCAA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p5"/>
          <p:cNvSpPr/>
          <p:nvPr/>
        </p:nvSpPr>
        <p:spPr>
          <a:xfrm>
            <a:off x="4964135" y="4435898"/>
            <a:ext cx="1123720" cy="980501"/>
          </a:xfrm>
          <a:prstGeom prst="rect">
            <a:avLst/>
          </a:prstGeom>
          <a:solidFill>
            <a:srgbClr val="000000"/>
          </a:solidFill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7022215" y="5366019"/>
            <a:ext cx="1123720" cy="980501"/>
          </a:xfrm>
          <a:prstGeom prst="rect">
            <a:avLst/>
          </a:prstGeom>
          <a:solidFill>
            <a:srgbClr val="000000"/>
          </a:solidFill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3452290" y="5171274"/>
            <a:ext cx="1123720" cy="980501"/>
          </a:xfrm>
          <a:prstGeom prst="rect">
            <a:avLst/>
          </a:prstGeom>
          <a:solidFill>
            <a:srgbClr val="000000"/>
          </a:solidFill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1719850" y="1052111"/>
            <a:ext cx="348796" cy="1156516"/>
          </a:xfrm>
          <a:prstGeom prst="rect">
            <a:avLst/>
          </a:prstGeom>
          <a:solidFill>
            <a:srgbClr val="000000"/>
          </a:solidFill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 l="5035" t="14287" b="9843"/>
          <a:stretch/>
        </p:blipFill>
        <p:spPr>
          <a:xfrm>
            <a:off x="1507022" y="889956"/>
            <a:ext cx="4768067" cy="1961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/>
          <p:nvPr/>
        </p:nvSpPr>
        <p:spPr>
          <a:xfrm>
            <a:off x="5021455" y="4190773"/>
            <a:ext cx="1123720" cy="980501"/>
          </a:xfrm>
          <a:prstGeom prst="rect">
            <a:avLst/>
          </a:prstGeom>
          <a:solidFill>
            <a:srgbClr val="000000"/>
          </a:solidFill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4">
            <a:alphaModFix/>
          </a:blip>
          <a:srcRect r="3841" b="12030"/>
          <a:stretch/>
        </p:blipFill>
        <p:spPr>
          <a:xfrm>
            <a:off x="5169799" y="3489338"/>
            <a:ext cx="5302351" cy="228333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5167416" y="5292066"/>
            <a:ext cx="2448575" cy="1249199"/>
          </a:xfrm>
          <a:prstGeom prst="rect">
            <a:avLst/>
          </a:prstGeom>
          <a:solidFill>
            <a:srgbClr val="000000"/>
          </a:solidFill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4385430" y="4618857"/>
            <a:ext cx="1123720" cy="980501"/>
          </a:xfrm>
          <a:prstGeom prst="rect">
            <a:avLst/>
          </a:prstGeom>
          <a:solidFill>
            <a:srgbClr val="000000"/>
          </a:solidFill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1235963" y="484548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AA00"/>
              </a:buClr>
              <a:buSzPts val="5000"/>
              <a:buFont typeface="Times New Roman"/>
              <a:buNone/>
            </a:pPr>
            <a:r>
              <a:rPr lang="hu-HU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SAJÁT DESING</a:t>
            </a:r>
            <a:endParaRPr>
              <a:solidFill>
                <a:srgbClr val="CCAA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6"/>
          <p:cNvSpPr txBox="1">
            <a:spLocks noGrp="1"/>
          </p:cNvSpPr>
          <p:nvPr>
            <p:ph idx="1"/>
          </p:nvPr>
        </p:nvSpPr>
        <p:spPr>
          <a:xfrm>
            <a:off x="2270955" y="1984164"/>
            <a:ext cx="7650089" cy="180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177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hu-HU" sz="2800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saját ötleted megtervezéséhez csak a képzelet szabhat határt. Az egyszerű festéstől a legbonyolultabb mintáig bármi megvalósítható! </a:t>
            </a:r>
            <a:endParaRPr dirty="0"/>
          </a:p>
        </p:txBody>
      </p:sp>
      <p:pic>
        <p:nvPicPr>
          <p:cNvPr id="154" name="Google Shape;154;p6" descr="NIKE CUSTOM – House of streetsty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7143" y="3429000"/>
            <a:ext cx="4737713" cy="3292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1113260" y="665103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AA00"/>
              </a:buClr>
              <a:buSzPct val="100000"/>
              <a:buFont typeface="Times New Roman"/>
              <a:buNone/>
            </a:pPr>
            <a:r>
              <a:rPr lang="hu-HU" sz="4000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LÉPÉS A TERVEZÉSBEN:</a:t>
            </a:r>
            <a:br>
              <a:rPr lang="hu-HU" sz="4000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4000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ALAPVÁLASZTÁS</a:t>
            </a:r>
            <a:br>
              <a:rPr lang="hu-HU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hu-HU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3100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NÉHÁNY AZ ALAPOK KÖZÜL: </a:t>
            </a:r>
            <a:endParaRPr dirty="0"/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5682" y="2687897"/>
            <a:ext cx="3342308" cy="200538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 txBox="1"/>
          <p:nvPr/>
        </p:nvSpPr>
        <p:spPr>
          <a:xfrm>
            <a:off x="8152386" y="4532263"/>
            <a:ext cx="26289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0" i="0" u="none" strike="noStrike" cap="none" dirty="0">
                <a:solidFill>
                  <a:srgbClr val="CCAA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Nike Air </a:t>
            </a:r>
            <a:r>
              <a:rPr lang="hu-HU" sz="2800" b="0" i="0" u="none" strike="noStrike" cap="none" dirty="0" err="1">
                <a:solidFill>
                  <a:srgbClr val="CCAA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Force</a:t>
            </a:r>
            <a:r>
              <a:rPr lang="hu-HU" sz="2800" b="0" i="0" u="none" strike="noStrike" cap="none" dirty="0">
                <a:solidFill>
                  <a:srgbClr val="CCAA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1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solidFill>
                  <a:srgbClr val="CCAA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Méret: 39-47</a:t>
            </a:r>
            <a:endParaRPr dirty="0"/>
          </a:p>
        </p:txBody>
      </p:sp>
      <p:sp>
        <p:nvSpPr>
          <p:cNvPr id="162" name="Google Shape;162;p7"/>
          <p:cNvSpPr txBox="1"/>
          <p:nvPr/>
        </p:nvSpPr>
        <p:spPr>
          <a:xfrm>
            <a:off x="1366778" y="4532261"/>
            <a:ext cx="289768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solidFill>
                  <a:srgbClr val="CCAA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Nike Air Jordan 1 Méret: 39-47</a:t>
            </a:r>
            <a:endParaRPr dirty="0"/>
          </a:p>
        </p:txBody>
      </p:sp>
      <p:pic>
        <p:nvPicPr>
          <p:cNvPr id="163" name="Google Shape;163;p7" descr="Air Jordan 1 Mid GS 'Triple White' — Kick Ga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6722" y="2217144"/>
            <a:ext cx="3141184" cy="314118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4759582" y="4532262"/>
            <a:ext cx="289768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solidFill>
                  <a:srgbClr val="CCAA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Nike Air Jordan 4 Méret: 39-47</a:t>
            </a:r>
            <a:endParaRPr dirty="0"/>
          </a:p>
        </p:txBody>
      </p:sp>
      <p:pic>
        <p:nvPicPr>
          <p:cNvPr id="165" name="Google Shape;165;p7" descr="Air Jordan 4 Retro Pure Money — Kick Gam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2363" y="2274526"/>
            <a:ext cx="2832126" cy="283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1061214" y="896965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AA00"/>
              </a:buClr>
              <a:buSzPct val="100000"/>
              <a:buFont typeface="Times New Roman"/>
              <a:buNone/>
            </a:pPr>
            <a:r>
              <a:rPr lang="hu-HU" sz="4000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LÉPÉS A TERVEZÉSBEN:</a:t>
            </a:r>
            <a:br>
              <a:rPr lang="hu-HU" sz="4000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4000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TALÁLD KI MILYET SZERETNÉL!</a:t>
            </a:r>
            <a:br>
              <a:rPr lang="hu-HU" sz="4000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hu-HU" sz="4000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3100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NÉHÁNY ÖTLET: </a:t>
            </a:r>
            <a:br>
              <a:rPr lang="hu-HU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hu-HU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100" dirty="0">
              <a:solidFill>
                <a:srgbClr val="CCAA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1" name="Google Shape;171;p8" descr="A(z) 2024. nov. 27., 9:35.jpg megjeleníté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1250" y="1977615"/>
            <a:ext cx="3651250" cy="236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1230" y="3922767"/>
            <a:ext cx="3131290" cy="254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8"/>
          <p:cNvPicPr preferRelativeResize="0"/>
          <p:nvPr/>
        </p:nvPicPr>
        <p:blipFill rotWithShape="1">
          <a:blip r:embed="rId5">
            <a:alphaModFix/>
          </a:blip>
          <a:srcRect b="5606"/>
          <a:stretch/>
        </p:blipFill>
        <p:spPr>
          <a:xfrm>
            <a:off x="2147601" y="1998801"/>
            <a:ext cx="3057400" cy="384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235964" y="3429000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AA00"/>
              </a:buClr>
              <a:buSzPct val="100000"/>
              <a:buFont typeface="Times New Roman"/>
              <a:buNone/>
            </a:pPr>
            <a:br>
              <a:rPr lang="hu-HU" sz="540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hu-HU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hu-HU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100">
              <a:solidFill>
                <a:srgbClr val="CCAA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1061214" y="896964"/>
            <a:ext cx="9894822" cy="253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5000" lnSpcReduction="20000"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AA00"/>
              </a:buClr>
              <a:buSzPct val="100000"/>
              <a:buFont typeface="Times New Roman"/>
              <a:buNone/>
            </a:pPr>
            <a:r>
              <a:rPr lang="hu-HU" sz="8000" cap="none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LÉPÉS A TERVEZÉSBEN:</a:t>
            </a:r>
            <a:br>
              <a:rPr lang="hu-HU" sz="8000" cap="none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8000" cap="none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MONDD EL ELKÉPZELÉSEIDET, ÉS MI MEGTERVEZZÜK ÉS ELKÉSZÍTJÜK NEKED. </a:t>
            </a:r>
            <a:br>
              <a:rPr lang="hu-HU" sz="4000" cap="none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cap="none" dirty="0">
              <a:solidFill>
                <a:srgbClr val="CCAA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AA00"/>
              </a:buClr>
              <a:buSzPct val="100000"/>
              <a:buFont typeface="Times New Roman"/>
              <a:buNone/>
            </a:pPr>
            <a:r>
              <a:rPr lang="hu-HU" sz="4000" cap="none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TOVÁBBI ÖTLETEK:</a:t>
            </a:r>
            <a:br>
              <a:rPr lang="hu-HU" sz="5000" cap="none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hu-HU" sz="5000" cap="none" dirty="0">
                <a:solidFill>
                  <a:srgbClr val="CC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100" cap="none" dirty="0">
              <a:solidFill>
                <a:srgbClr val="CCAA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350" y="3303464"/>
            <a:ext cx="2984500" cy="273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1" name="Google Shape;181;p9"/>
          <p:cNvPicPr preferRelativeResize="0"/>
          <p:nvPr/>
        </p:nvPicPr>
        <p:blipFill rotWithShape="1">
          <a:blip r:embed="rId4">
            <a:alphaModFix/>
          </a:blip>
          <a:srcRect l="14462" t="29116" r="11681"/>
          <a:stretch/>
        </p:blipFill>
        <p:spPr>
          <a:xfrm>
            <a:off x="6401048" y="3286558"/>
            <a:ext cx="4032250" cy="276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agyvárosi">
  <a:themeElements>
    <a:clrScheme name="1. egyéni séma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Nagyváros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0</TotalTime>
  <Words>205</Words>
  <Application>Microsoft Office PowerPoint</Application>
  <PresentationFormat>Szélesvásznú</PresentationFormat>
  <Paragraphs>22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Twentieth Century</vt:lpstr>
      <vt:lpstr>Nagyvárosi</vt:lpstr>
      <vt:lpstr>PowerPoint-bemutató</vt:lpstr>
      <vt:lpstr>PowerPoint-bemutató</vt:lpstr>
      <vt:lpstr>NÉHÁNY  A KÉSZ  CIPŐINK  KÖZÜL</vt:lpstr>
      <vt:lpstr>NÉHÁNY  A KÉSZ  CIPŐINK  KÖZÜL</vt:lpstr>
      <vt:lpstr>NÉHÁNY  A KÉSZ  CIPŐINK  KÖZÜL</vt:lpstr>
      <vt:lpstr>SAJÁT DESING</vt:lpstr>
      <vt:lpstr>1. LÉPÉS A TERVEZÉSBEN: ALAPVÁLASZTÁS  NÉHÁNY AZ ALAPOK KÖZÜL: </vt:lpstr>
      <vt:lpstr>2. LÉPÉS A TERVEZÉSBEN:  TALÁLD KI MILYET SZERETNÉL!  NÉHÁNY ÖTLET:   </vt:lpstr>
      <vt:lpstr>   </vt:lpstr>
      <vt:lpstr> KERESS MINKET BIZALOMMAL  ÉS KÉSZÍTSÜK EL A SAJÁT EGYEDI CIPŐDET!   KERESS MINKET ELÉRHETŐSÉGEINKEN, VAGY LÁTOGASS EL ÜZLETÜNKBE!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cp:lastModifiedBy>Kocsis Regő Felicián</cp:lastModifiedBy>
  <cp:revision>1</cp:revision>
  <dcterms:created xsi:type="dcterms:W3CDTF">2024-11-13T08:31:59Z</dcterms:created>
  <dcterms:modified xsi:type="dcterms:W3CDTF">2024-11-27T12:48:02Z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