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CED2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BA824A-471A-48A7-F081-C7E23BACB988}" v="14" dt="2025-12-11T12:30:37.1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5FD9B09-04DA-4D82-8025-EFD0DB700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2915CF4-400A-47C5-8F54-7639ED9E7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89F164F-B918-45B7-AE4F-5061042BC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5F1B-BE0D-4968-9EE2-CB92F2897E40}" type="datetimeFigureOut">
              <a:rPr lang="hu-HU" smtClean="0"/>
              <a:t>2025. 12. 11.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D4E1659-F0EE-4A16-AB2C-575A39CFB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153A95B-A958-4289-91CC-7F259E5FC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B906-8985-4C34-82DD-24B3859293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543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48C72CE-7E6F-4D0F-A7B8-B56332730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CB9824D-C0ED-498E-AF90-2734D59710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925F427-3D8E-4AA7-A6A9-E8C80816D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5F1B-BE0D-4968-9EE2-CB92F2897E40}" type="datetimeFigureOut">
              <a:rPr lang="hu-HU" smtClean="0"/>
              <a:t>2025. 12. 11.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D9141F1-143A-4275-B58C-AC2E9C1D7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C169E00-F2B6-4E38-9D41-B62226499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B906-8985-4C34-82DD-24B3859293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189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D8F48318-A23F-428E-BAB1-95992FDADB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4E48B94C-438C-4EAB-9F45-0953D0A8A9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676588F-89D0-4C7E-8DC3-8D13B1CC9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5F1B-BE0D-4968-9EE2-CB92F2897E40}" type="datetimeFigureOut">
              <a:rPr lang="hu-HU" smtClean="0"/>
              <a:t>2025. 12. 11.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DA521DC-A8B0-4B5E-A35A-441558D4E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253596D-4992-40D8-A496-A624F7D24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B906-8985-4C34-82DD-24B3859293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3996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9041775-CD67-4FE7-8471-B51BEB9F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2185155-C8D9-4A69-8F63-0CFE4517C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997E4D0-1691-4979-A06F-5722C9D5F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5F1B-BE0D-4968-9EE2-CB92F2897E40}" type="datetimeFigureOut">
              <a:rPr lang="hu-HU" smtClean="0"/>
              <a:t>2025. 12. 11.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FE18BAF-72F7-4984-9750-BDF239E46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5CA42CD-F3EC-4C5F-972D-D73674614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B906-8985-4C34-82DD-24B3859293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7957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E29079E-A71E-431D-898C-CB5C19623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A00141A-46C0-4AA9-9148-CDA95979A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95A3BAA-6602-4B25-9219-4EDDBE8B4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5F1B-BE0D-4968-9EE2-CB92F2897E40}" type="datetimeFigureOut">
              <a:rPr lang="hu-HU" smtClean="0"/>
              <a:t>2025. 12. 11.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DCFB87B-F6B6-4805-A35E-883773C76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E7516E0-4C48-421F-99EA-BA017092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B906-8985-4C34-82DD-24B3859293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6608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7071067-7198-425C-8C2A-51192F104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0F0FACA-E614-4EFA-BDDA-B98EA7DCFE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06FA31A-9882-4A14-AC75-301EF158E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66A6988-8332-453E-B29D-EA6877745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5F1B-BE0D-4968-9EE2-CB92F2897E40}" type="datetimeFigureOut">
              <a:rPr lang="hu-HU" smtClean="0"/>
              <a:t>2025. 12. 11.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6D2C851-B479-4B7C-A066-B3AE597CA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8B4F240-CD5A-49D1-B9CD-92B01804B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B906-8985-4C34-82DD-24B3859293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2261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639F7D5-A4E2-4104-8BAC-D5D7281DE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21A4625-C4AF-4055-B6AF-D63E69038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3399158-7F21-4E5F-B95C-84A6C64F74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89000F9D-3076-43F8-9C6B-8EF43E9CCC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F92EC98D-E24C-419E-B57B-343285BDC8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986A9A40-49E7-430D-975B-D9F38497B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5F1B-BE0D-4968-9EE2-CB92F2897E40}" type="datetimeFigureOut">
              <a:rPr lang="hu-HU" smtClean="0"/>
              <a:t>2025. 12. 11.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EDDACF07-C9EE-4614-90BD-96E6D8C0A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3E4C95D1-5F07-4667-A6C2-63559A2D0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B906-8985-4C34-82DD-24B3859293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1222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53C3D4-96EF-4208-A886-95A31EC00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65E7D410-9B03-46CD-A59F-14589E074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5F1B-BE0D-4968-9EE2-CB92F2897E40}" type="datetimeFigureOut">
              <a:rPr lang="hu-HU" smtClean="0"/>
              <a:t>2025. 12. 11.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A3288F91-A148-4428-8172-10FF26B43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1E1501A-CB4C-4489-85E4-8159E77FA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B906-8985-4C34-82DD-24B3859293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5840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63CFF9AA-3F16-4BD6-829D-193C8EE9F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5F1B-BE0D-4968-9EE2-CB92F2897E40}" type="datetimeFigureOut">
              <a:rPr lang="hu-HU" smtClean="0"/>
              <a:t>2025. 12. 11.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ED6AA89A-8CF8-4B95-9C2A-384DE8892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E80C2D2-E2A9-4417-A4B1-D32C57AA8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B906-8985-4C34-82DD-24B3859293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3233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4E7D3A-7CE7-47C1-BA13-CE0762A2A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0AB712E-DABE-4919-BD2B-737B4B5C3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319E281-DD9D-4249-BFF6-2EEEEDE9D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88D81F7-5612-4FCC-9324-B10964955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5F1B-BE0D-4968-9EE2-CB92F2897E40}" type="datetimeFigureOut">
              <a:rPr lang="hu-HU" smtClean="0"/>
              <a:t>2025. 12. 11.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00151C5-CF8C-41F4-99A3-F31D01AC7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63F01E7-3FAB-48A2-B087-37948F851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B906-8985-4C34-82DD-24B3859293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8589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ED13DC2-1CF8-4D78-AF67-76A2407E0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E377AC8A-C396-4F58-80C6-6CF9810E65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5725778-962C-4BB9-B99C-A126BF8822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F6DF5B4-BD3D-4DE1-8A00-371510D3E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5F1B-BE0D-4968-9EE2-CB92F2897E40}" type="datetimeFigureOut">
              <a:rPr lang="hu-HU" smtClean="0"/>
              <a:t>2025. 12. 11.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DBD42A0-B186-4E02-8729-E748036D3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8E0392D-6CF9-4E18-B58C-B5E81FC71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B906-8985-4C34-82DD-24B3859293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1414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4A0CAF6A-D842-4857-99EE-F104CFA0C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9CABF3B-41DB-4697-ACD3-63BB2B90B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80DD27D-6495-4A93-945F-D1B1149DE0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55F1B-BE0D-4968-9EE2-CB92F2897E40}" type="datetimeFigureOut">
              <a:rPr lang="hu-HU" smtClean="0"/>
              <a:t>2025. 12. 11.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EBCC664-1A00-4A50-A61B-1834E8FB19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32EBD48-C3C3-4654-BCF0-2C5846387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6B906-8985-4C34-82DD-24B38592936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326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romaroselulugyi@gmail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385DE4F7-048F-43B1-B118-B5E560EE9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72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3F745CD2-CB4B-4ED9-85D8-6A282C144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1" y="0"/>
            <a:ext cx="12187859" cy="6858000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5427F67B-00C7-41F8-A258-F7A5527F295E}"/>
              </a:ext>
            </a:extLst>
          </p:cNvPr>
          <p:cNvSpPr txBox="1"/>
          <p:nvPr/>
        </p:nvSpPr>
        <p:spPr>
          <a:xfrm>
            <a:off x="1244600" y="1874728"/>
            <a:ext cx="1014306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hu-HU" sz="2800" dirty="0">
                <a:latin typeface="Broadway" panose="04040905080B02020502" pitchFamily="82" charset="0"/>
              </a:rPr>
              <a:t>Fő tevékenységi körünk a koszorú és virágkötés saját termesztésű növényből, nemcsak virágokat értékesítünk, hanem termesztünk növényeket, ezekből készítjük el a különféle virágkompozíciókat. </a:t>
            </a:r>
            <a:r>
              <a:rPr lang="en-US" sz="2800" dirty="0">
                <a:latin typeface="Broadway" panose="04040905080B02020502" pitchFamily="82" charset="0"/>
              </a:rPr>
              <a:t>​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hu-HU" sz="2800" dirty="0">
                <a:latin typeface="Broadway" panose="04040905080B02020502" pitchFamily="82" charset="0"/>
              </a:rPr>
              <a:t>Tevékenységeink közé tartozik a dísznövény-termesztés, a virág-és növénykereskedelem, művirágok készítése, valamint az esküvői és egyéb különleges alkalmi dekorációk, díszítések és ajándéktárgyak készítése és tervezése is.​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CEB2342B-B1DE-432A-A8C3-E7F6A7E958EE}"/>
              </a:ext>
            </a:extLst>
          </p:cNvPr>
          <p:cNvSpPr txBox="1"/>
          <p:nvPr/>
        </p:nvSpPr>
        <p:spPr>
          <a:xfrm>
            <a:off x="3344334" y="793734"/>
            <a:ext cx="8974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F5CED2"/>
                </a:solidFill>
                <a:latin typeface="Broadway" panose="04040905080B02020502" pitchFamily="82" charset="0"/>
              </a:rPr>
              <a:t>Cégünk tevékenységei</a:t>
            </a:r>
            <a:r>
              <a:rPr lang="hu-HU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511494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3EA986F1-A331-4AE3-BDAA-92C67AF66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1" y="0"/>
            <a:ext cx="12187859" cy="6858000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2B916364-B3E7-4C51-A0CB-0055CF1E074C}"/>
              </a:ext>
            </a:extLst>
          </p:cNvPr>
          <p:cNvSpPr/>
          <p:nvPr/>
        </p:nvSpPr>
        <p:spPr>
          <a:xfrm flipH="1">
            <a:off x="1811866" y="702734"/>
            <a:ext cx="73575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 b="1" dirty="0">
                <a:solidFill>
                  <a:srgbClr val="F5CED2"/>
                </a:solidFill>
                <a:latin typeface="Broadway" panose="04040905080B02020502" pitchFamily="82" charset="0"/>
              </a:rPr>
              <a:t>Cégünk adatai</a:t>
            </a:r>
            <a:r>
              <a:rPr lang="hu-HU" sz="3200" b="1" dirty="0">
                <a:solidFill>
                  <a:srgbClr val="000000"/>
                </a:solidFill>
                <a:latin typeface="Calibri Light" panose="020F0302020204030204" pitchFamily="34" charset="0"/>
              </a:rPr>
              <a:t>​</a:t>
            </a:r>
            <a:endParaRPr lang="hu-HU" sz="3200" b="1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84D89978-8669-4EC7-8EDB-3E41B4652D6B}"/>
              </a:ext>
            </a:extLst>
          </p:cNvPr>
          <p:cNvSpPr txBox="1"/>
          <p:nvPr/>
        </p:nvSpPr>
        <p:spPr>
          <a:xfrm>
            <a:off x="1295400" y="1710267"/>
            <a:ext cx="1030393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hu-HU" sz="2400" b="1" dirty="0">
                <a:latin typeface="Broadway" panose="04040905080B02020502" pitchFamily="82" charset="0"/>
              </a:rPr>
              <a:t>A társaság hivatalos bejegyzési időpontja: 2024. szeptember 17, törzstőkéje 100 000 000 forint</a:t>
            </a:r>
            <a:r>
              <a:rPr lang="en-US" sz="2400" b="1" dirty="0">
                <a:latin typeface="Broadway" panose="04040905080B02020502" pitchFamily="82" charset="0"/>
              </a:rPr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hu-HU" sz="2400" b="1" dirty="0">
                <a:latin typeface="Broadway" panose="04040905080B02020502" pitchFamily="82" charset="0"/>
              </a:rPr>
              <a:t>Székhelye Dunaújvárosban, a Táncsics Mihály utca. 1-a szám alatt található.</a:t>
            </a:r>
            <a:r>
              <a:rPr lang="en-US" sz="2400" b="1" dirty="0">
                <a:latin typeface="Broadway" panose="04040905080B02020502" pitchFamily="82" charset="0"/>
              </a:rPr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hu-HU" sz="2400" b="1" dirty="0">
                <a:latin typeface="Broadway" panose="04040905080B02020502" pitchFamily="82" charset="0"/>
              </a:rPr>
              <a:t>A vállalkozás telephelye Dunaújváros, </a:t>
            </a:r>
            <a:r>
              <a:rPr lang="hu-HU" sz="2400" b="1" dirty="0" err="1">
                <a:latin typeface="Broadway" panose="04040905080B02020502" pitchFamily="82" charset="0"/>
              </a:rPr>
              <a:t>Vasmű</a:t>
            </a:r>
            <a:r>
              <a:rPr lang="hu-HU" sz="2400" b="1" dirty="0">
                <a:latin typeface="Broadway" panose="04040905080B02020502" pitchFamily="82" charset="0"/>
              </a:rPr>
              <a:t> út 16. szám alatt működik.</a:t>
            </a:r>
            <a:r>
              <a:rPr lang="en-US" sz="2400" b="1" dirty="0">
                <a:latin typeface="Broadway" panose="04040905080B02020502" pitchFamily="82" charset="0"/>
              </a:rPr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hu-HU" sz="2400" b="1" dirty="0">
                <a:latin typeface="Broadway" panose="04040905080B02020502" pitchFamily="82" charset="0"/>
              </a:rPr>
              <a:t>Elérhetőségek:</a:t>
            </a:r>
            <a:r>
              <a:rPr lang="en-US" sz="2400" b="1" dirty="0">
                <a:latin typeface="Broadway" panose="04040905080B02020502" pitchFamily="82" charset="0"/>
              </a:rPr>
              <a:t>​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hu-HU" sz="2400" b="1" u="sng" dirty="0">
                <a:solidFill>
                  <a:srgbClr val="FF33CC"/>
                </a:solidFill>
                <a:latin typeface="Broadway" panose="04040905080B02020502" pitchFamily="8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romaroselulugyi@gmail.com</a:t>
            </a:r>
            <a:r>
              <a:rPr lang="hu-HU" sz="2400" b="1" dirty="0">
                <a:solidFill>
                  <a:srgbClr val="FF33CC"/>
                </a:solidFill>
                <a:latin typeface="Broadway" panose="04040905080B02020502" pitchFamily="82" charset="0"/>
              </a:rPr>
              <a:t>​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hu-HU" sz="2400" b="1" dirty="0">
                <a:latin typeface="Broadway" panose="04040905080B02020502" pitchFamily="82" charset="0"/>
              </a:rPr>
              <a:t>+36 30 898 9192</a:t>
            </a:r>
            <a:r>
              <a:rPr lang="en-US" sz="2400" b="1" dirty="0">
                <a:latin typeface="Broadway" panose="04040905080B02020502" pitchFamily="82" charset="0"/>
              </a:rPr>
              <a:t>​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87981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F6ED077C-3F81-4517-BD5C-6BC4FD7A2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33" y="1032934"/>
            <a:ext cx="10049934" cy="565308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4CB0C9A-B18A-41D7-A65C-083B4671A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266" y="365126"/>
            <a:ext cx="10405533" cy="667808"/>
          </a:xfrm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rgbClr val="F5CED2"/>
                </a:solidFill>
                <a:latin typeface="Broadway" panose="04040905080B02020502" pitchFamily="82" charset="0"/>
              </a:rPr>
              <a:t>Csoportkép</a:t>
            </a:r>
            <a:r>
              <a:rPr lang="hu-HU" dirty="0"/>
              <a:t>​</a:t>
            </a:r>
          </a:p>
        </p:txBody>
      </p:sp>
      <p:pic>
        <p:nvPicPr>
          <p:cNvPr id="4" name="Picture 3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FFEB3C70-9468-B2F4-F13F-A567F08E5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731" y="1709852"/>
            <a:ext cx="8679367" cy="434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28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C46C3403815D8140939FD4C587A7A8D3" ma:contentTypeVersion="10" ma:contentTypeDescription="Új dokumentum létrehozása." ma:contentTypeScope="" ma:versionID="410a65ea9ad50d744ebe85e2e0b81f86">
  <xsd:schema xmlns:xsd="http://www.w3.org/2001/XMLSchema" xmlns:xs="http://www.w3.org/2001/XMLSchema" xmlns:p="http://schemas.microsoft.com/office/2006/metadata/properties" xmlns:ns2="331d02b3-bb5c-444f-b69d-03ad5bba6941" xmlns:ns3="4e594957-2aec-4f2c-b62c-28408ae59d98" targetNamespace="http://schemas.microsoft.com/office/2006/metadata/properties" ma:root="true" ma:fieldsID="64071c3a9b8e1720dbb1a1210119c2ac" ns2:_="" ns3:_="">
    <xsd:import namespace="331d02b3-bb5c-444f-b69d-03ad5bba6941"/>
    <xsd:import namespace="4e594957-2aec-4f2c-b62c-28408ae59d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1d02b3-bb5c-444f-b69d-03ad5bba69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Képcímkék" ma:readOnly="false" ma:fieldId="{5cf76f15-5ced-4ddc-b409-7134ff3c332f}" ma:taxonomyMulti="true" ma:sspId="388c2150-43bf-47e9-96ba-d784f756a6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594957-2aec-4f2c-b62c-28408ae59d9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30efa58-133f-443e-9d1d-a7d4fe92b414}" ma:internalName="TaxCatchAll" ma:showField="CatchAllData" ma:web="4e594957-2aec-4f2c-b62c-28408ae59d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e594957-2aec-4f2c-b62c-28408ae59d98" xsi:nil="true"/>
    <lcf76f155ced4ddcb4097134ff3c332f xmlns="331d02b3-bb5c-444f-b69d-03ad5bba694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F5C67B-765C-45BB-983A-43F56CD371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1d02b3-bb5c-444f-b69d-03ad5bba6941"/>
    <ds:schemaRef ds:uri="4e594957-2aec-4f2c-b62c-28408ae59d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6E2359-59C3-4329-A930-CB6D0C0ACF1C}">
  <ds:schemaRefs>
    <ds:schemaRef ds:uri="http://schemas.microsoft.com/office/2006/metadata/properties"/>
    <ds:schemaRef ds:uri="http://schemas.microsoft.com/office/infopath/2007/PartnerControls"/>
    <ds:schemaRef ds:uri="4e594957-2aec-4f2c-b62c-28408ae59d98"/>
    <ds:schemaRef ds:uri="331d02b3-bb5c-444f-b69d-03ad5bba6941"/>
  </ds:schemaRefs>
</ds:datastoreItem>
</file>

<file path=customXml/itemProps3.xml><?xml version="1.0" encoding="utf-8"?>
<ds:datastoreItem xmlns:ds="http://schemas.openxmlformats.org/officeDocument/2006/customXml" ds:itemID="{3DD7F01A-CB01-411C-9FD3-13B07A82B0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126</Words>
  <Application>Microsoft Office PowerPoint</Application>
  <PresentationFormat>Szélesvásznú</PresentationFormat>
  <Paragraphs>11</Paragraphs>
  <Slides>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10" baseType="lpstr">
      <vt:lpstr>Arial</vt:lpstr>
      <vt:lpstr>Broadway</vt:lpstr>
      <vt:lpstr>Calibri</vt:lpstr>
      <vt:lpstr>Calibri Light</vt:lpstr>
      <vt:lpstr>Wingdings</vt:lpstr>
      <vt:lpstr>Office-téma</vt:lpstr>
      <vt:lpstr>PowerPoint-bemutató</vt:lpstr>
      <vt:lpstr>PowerPoint-bemutató</vt:lpstr>
      <vt:lpstr>PowerPoint-bemutató</vt:lpstr>
      <vt:lpstr>Csoportkép​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A--017-10 Hallgató</dc:creator>
  <cp:lastModifiedBy>Gönczi Gabriella</cp:lastModifiedBy>
  <cp:revision>15</cp:revision>
  <dcterms:created xsi:type="dcterms:W3CDTF">2025-12-04T13:07:28Z</dcterms:created>
  <dcterms:modified xsi:type="dcterms:W3CDTF">2025-12-11T12:50:55Z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0x010100C46C3403815D8140939FD4C587A7A8D3</vt:lpwstr>
  </property>
  <property fmtid="{D5CDD505-2E9C-101B-9397-08002B2CF9AE}" pid="3" name="MediaServiceImageTags">
    <vt:lpwstr/>
  </property>
</Properties>
</file>