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A7EB"/>
    <a:srgbClr val="2FBAF9"/>
    <a:srgbClr val="D6F2FE"/>
    <a:srgbClr val="B9E8FD"/>
    <a:srgbClr val="5CC9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0A57C5-0E9B-335F-66E7-FED8362582A1}" v="24" dt="2025-12-01T15:31:04.1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UBER Lukas" userId="S::lgruber@bhakwien10.at::abb3c585-9921-4ce6-8520-726b3695af90" providerId="AD" clId="Web-{930A57C5-0E9B-335F-66E7-FED8362582A1}"/>
    <pc:docChg chg="modSld">
      <pc:chgData name="GRUBER Lukas" userId="S::lgruber@bhakwien10.at::abb3c585-9921-4ce6-8520-726b3695af90" providerId="AD" clId="Web-{930A57C5-0E9B-335F-66E7-FED8362582A1}" dt="2025-12-01T15:31:04.108" v="11" actId="20577"/>
      <pc:docMkLst>
        <pc:docMk/>
      </pc:docMkLst>
      <pc:sldChg chg="modSp">
        <pc:chgData name="GRUBER Lukas" userId="S::lgruber@bhakwien10.at::abb3c585-9921-4ce6-8520-726b3695af90" providerId="AD" clId="Web-{930A57C5-0E9B-335F-66E7-FED8362582A1}" dt="2025-12-01T15:31:04.108" v="11" actId="20577"/>
        <pc:sldMkLst>
          <pc:docMk/>
          <pc:sldMk cId="209938997" sldId="261"/>
        </pc:sldMkLst>
        <pc:spChg chg="mod">
          <ac:chgData name="GRUBER Lukas" userId="S::lgruber@bhakwien10.at::abb3c585-9921-4ce6-8520-726b3695af90" providerId="AD" clId="Web-{930A57C5-0E9B-335F-66E7-FED8362582A1}" dt="2025-12-01T15:31:04.108" v="11" actId="20577"/>
          <ac:spMkLst>
            <pc:docMk/>
            <pc:sldMk cId="209938997" sldId="261"/>
            <ac:spMk id="5" creationId="{2686ABA2-1149-4E8B-9116-1B6D0A962E8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A9C1A9-AE09-4D9B-9D5E-4B0EC089B8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98D22D0-BFD9-4691-ACE3-62748B457B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C10BFB-2DB1-4421-ACFC-62B9A711D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578C-63AC-495B-8F2A-D59A97E409E8}" type="datetimeFigureOut">
              <a:rPr lang="de-DE" smtClean="0"/>
              <a:t>11.12.2025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4E741A-6EEB-47ED-99D1-DC4B250CC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874D773-C52C-4B73-B266-C9E474860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C512-3C62-480F-8599-D451AC55A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9900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BB8B09-6FCB-4D4C-958C-30FB59555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740C05C-1420-4B6D-92DF-4BFA5C3C21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9C8799-28C8-41F8-81F6-CA80697F9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578C-63AC-495B-8F2A-D59A97E409E8}" type="datetimeFigureOut">
              <a:rPr lang="de-DE" smtClean="0"/>
              <a:t>11.12.2025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4006BB7-13DD-4B58-A01C-0B280DF55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B90C857-EF02-4106-B0B1-ADA6F0C64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C512-3C62-480F-8599-D451AC55A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120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0AA3CD1-F4EF-4836-886C-848393BA57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D830F9E-5F95-458A-834B-4827F6640B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5857F08-483B-4D77-937C-8CD0B4101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578C-63AC-495B-8F2A-D59A97E409E8}" type="datetimeFigureOut">
              <a:rPr lang="de-DE" smtClean="0"/>
              <a:t>11.12.2025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0E626B7-B55B-4FE0-BCF1-DC679D429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EDF777-AAF2-4A54-9268-6F5BC9775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C512-3C62-480F-8599-D451AC55A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2476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E8479F-4AE5-4EB0-9B1A-D5A61D33B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A3905BC-04DE-4F47-A89F-EBC181BE9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ADE7C05-9700-46F3-AA97-524F7E467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578C-63AC-495B-8F2A-D59A97E409E8}" type="datetimeFigureOut">
              <a:rPr lang="de-DE" smtClean="0"/>
              <a:t>11.12.2025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B50315F-11DB-4FBE-8AA3-EC09F6438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F98E034-922B-48A9-9B56-4BB5B1637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C512-3C62-480F-8599-D451AC55A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8587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9FF1B2-F0CE-48B1-86D5-7E03C7960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940D38A-DC1A-46B7-893C-23CAFD2E87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E3C5DB2-E212-4904-B25C-073D5850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578C-63AC-495B-8F2A-D59A97E409E8}" type="datetimeFigureOut">
              <a:rPr lang="de-DE" smtClean="0"/>
              <a:t>11.12.2025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F3573C-6D43-4636-9448-7545E4980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EAD0C2A-862F-4ECC-9352-4EFD3DCC2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C512-3C62-480F-8599-D451AC55A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1547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8888B7-C1F2-46F6-9DD1-F10BD80C8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DD3506-74EA-4082-A4AA-2D55439244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B331A00-300C-4AB0-A6C4-0C8D1C98A0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2A313C2-E2D1-4871-9C34-3B2863092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578C-63AC-495B-8F2A-D59A97E409E8}" type="datetimeFigureOut">
              <a:rPr lang="de-DE" smtClean="0"/>
              <a:t>11.12.2025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F5E6F44-B630-4A89-B065-0CE31605A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8998113-F50F-4037-B9AB-42FAFBD9D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C512-3C62-480F-8599-D451AC55A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6154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341EEF-78E6-4EF3-8F8E-B1E4C0ADC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C36988E-5601-4439-ADCE-E9DDA43DA8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CC82D65-6297-4C36-AE5E-6506AEB5E7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471A319-65CA-4FC1-B2E8-5095E8CA54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E2A1BD3-08ED-42BC-96A4-9BBA3763DC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8BB0993-CAFB-4E12-9997-281B4B0F3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578C-63AC-495B-8F2A-D59A97E409E8}" type="datetimeFigureOut">
              <a:rPr lang="de-DE" smtClean="0"/>
              <a:t>11.12.2025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71347C-FF7B-43E7-B52E-33A5575C5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D74D589-B6EC-4FB8-98E4-80CA37E66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C512-3C62-480F-8599-D451AC55A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842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E556E2-B8C8-47C5-935E-E5C15E2BA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A6A929A-F631-4B06-9C02-5A5BEA636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578C-63AC-495B-8F2A-D59A97E409E8}" type="datetimeFigureOut">
              <a:rPr lang="de-DE" smtClean="0"/>
              <a:t>11.12.2025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3C861A3-6301-4E3D-9E13-C33A22683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3782367-47DA-41CA-B2F5-545A3878F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C512-3C62-480F-8599-D451AC55A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0482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83B2D24-B50A-409B-A063-1ADEEBD99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578C-63AC-495B-8F2A-D59A97E409E8}" type="datetimeFigureOut">
              <a:rPr lang="de-DE" smtClean="0"/>
              <a:t>11.12.2025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06ACF2E-552C-41A0-812B-43AA39AE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2965CEA-991E-4FA0-8513-DAC8C7483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C512-3C62-480F-8599-D451AC55A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4839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A2FE45-2470-4A2C-B070-61EFDE920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BD86E5-8808-4F37-A670-BCB390495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ACFA4EA-D786-49FF-BA95-968106C8F7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051D680-9B3E-4975-A034-9ACBA03FD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578C-63AC-495B-8F2A-D59A97E409E8}" type="datetimeFigureOut">
              <a:rPr lang="de-DE" smtClean="0"/>
              <a:t>11.12.2025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3CA53B5-681D-469A-899F-963670429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A889C6C-3D85-4BDD-B172-042985134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C512-3C62-480F-8599-D451AC55A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0169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86805F-EDB7-4A46-B3A6-D8ABEDD5D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CA42C29-2A33-4AA0-BA27-1FC93CD0F8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3C0554E-E794-4181-88B5-D2545440B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8AC5991-DA7B-431A-BF93-D8D66D791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578C-63AC-495B-8F2A-D59A97E409E8}" type="datetimeFigureOut">
              <a:rPr lang="de-DE" smtClean="0"/>
              <a:t>11.12.2025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0AA68BF-813B-483D-8FD8-36A5C3222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01D1F1-E91C-4508-A67D-0B7F09636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C512-3C62-480F-8599-D451AC55A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6015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4E860A0-B5B6-4B9B-835C-F9F8B0614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9DC5BCD-6326-4819-95C8-085A7B4EA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7500EC-6845-4B4B-962D-FD1DA3A5F4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C578C-63AC-495B-8F2A-D59A97E409E8}" type="datetimeFigureOut">
              <a:rPr lang="de-DE" smtClean="0"/>
              <a:t>11.12.2025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17C809-045E-4134-8DDC-8B129C7803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3FE5C73-7F45-4EFB-91B9-797BEC79CF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EC512-3C62-480F-8599-D451AC55AC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4758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osta.bhakwien10.at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21EC97-9DED-4E1A-8C57-13EA7001F9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DC2C5AC-5B04-4EB8-B412-FD6E1F39AF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5ACD2B9C-71BD-45BC-9C3A-A4B434F6C137}"/>
              </a:ext>
            </a:extLst>
          </p:cNvPr>
          <p:cNvSpPr/>
          <p:nvPr/>
        </p:nvSpPr>
        <p:spPr>
          <a:xfrm>
            <a:off x="-2" y="0"/>
            <a:ext cx="13825729" cy="6858000"/>
          </a:xfrm>
          <a:prstGeom prst="roundRect">
            <a:avLst/>
          </a:prstGeom>
          <a:solidFill>
            <a:srgbClr val="07A7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7D48731-D740-456C-B04C-35C8CB083E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206" y="2388910"/>
            <a:ext cx="5723671" cy="4571622"/>
          </a:xfrm>
          <a:prstGeom prst="rect">
            <a:avLst/>
          </a:prstGeom>
        </p:spPr>
      </p:pic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0F0DD5D0-84FD-45B6-A89C-0A45C026A2C4}"/>
              </a:ext>
            </a:extLst>
          </p:cNvPr>
          <p:cNvSpPr/>
          <p:nvPr/>
        </p:nvSpPr>
        <p:spPr>
          <a:xfrm>
            <a:off x="-348344" y="0"/>
            <a:ext cx="1776550" cy="6858000"/>
          </a:xfrm>
          <a:prstGeom prst="roundRect">
            <a:avLst/>
          </a:prstGeom>
          <a:solidFill>
            <a:srgbClr val="2FBA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28960F03-9041-45F8-BA51-BE1241D885BE}"/>
              </a:ext>
            </a:extLst>
          </p:cNvPr>
          <p:cNvSpPr/>
          <p:nvPr/>
        </p:nvSpPr>
        <p:spPr>
          <a:xfrm>
            <a:off x="-762001" y="0"/>
            <a:ext cx="1776550" cy="6858000"/>
          </a:xfrm>
          <a:prstGeom prst="roundRect">
            <a:avLst/>
          </a:prstGeom>
          <a:solidFill>
            <a:srgbClr val="5CC9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A29328F2-8542-49FB-A5A5-75FE80445A53}"/>
              </a:ext>
            </a:extLst>
          </p:cNvPr>
          <p:cNvSpPr/>
          <p:nvPr/>
        </p:nvSpPr>
        <p:spPr>
          <a:xfrm>
            <a:off x="-1105991" y="0"/>
            <a:ext cx="1776550" cy="6858000"/>
          </a:xfrm>
          <a:prstGeom prst="roundRect">
            <a:avLst/>
          </a:prstGeom>
          <a:solidFill>
            <a:srgbClr val="B9E8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80F6CD64-5AA6-45FD-8B75-F26F272A6B2E}"/>
              </a:ext>
            </a:extLst>
          </p:cNvPr>
          <p:cNvSpPr/>
          <p:nvPr/>
        </p:nvSpPr>
        <p:spPr>
          <a:xfrm>
            <a:off x="-1412632" y="0"/>
            <a:ext cx="1776550" cy="6858000"/>
          </a:xfrm>
          <a:prstGeom prst="roundRect">
            <a:avLst/>
          </a:prstGeom>
          <a:solidFill>
            <a:srgbClr val="D6F2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A978C12-75C6-4D76-9594-8988761CAF71}"/>
              </a:ext>
            </a:extLst>
          </p:cNvPr>
          <p:cNvSpPr txBox="1"/>
          <p:nvPr/>
        </p:nvSpPr>
        <p:spPr>
          <a:xfrm>
            <a:off x="3733428" y="1494006"/>
            <a:ext cx="89654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>
                <a:solidFill>
                  <a:schemeClr val="bg1"/>
                </a:solidFill>
                <a:latin typeface="Arial Black" panose="020B0A04020102020204" pitchFamily="34" charset="0"/>
              </a:rPr>
              <a:t>Kosta Mobile GmbH</a:t>
            </a:r>
          </a:p>
        </p:txBody>
      </p:sp>
    </p:spTree>
    <p:extLst>
      <p:ext uri="{BB962C8B-B14F-4D97-AF65-F5344CB8AC3E}">
        <p14:creationId xmlns:p14="http://schemas.microsoft.com/office/powerpoint/2010/main" val="37931545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21EC97-9DED-4E1A-8C57-13EA7001F9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DC2C5AC-5B04-4EB8-B412-FD6E1F39AF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5ACD2B9C-71BD-45BC-9C3A-A4B434F6C137}"/>
              </a:ext>
            </a:extLst>
          </p:cNvPr>
          <p:cNvSpPr/>
          <p:nvPr/>
        </p:nvSpPr>
        <p:spPr>
          <a:xfrm>
            <a:off x="-2" y="0"/>
            <a:ext cx="13825729" cy="6858000"/>
          </a:xfrm>
          <a:prstGeom prst="roundRect">
            <a:avLst/>
          </a:prstGeom>
          <a:solidFill>
            <a:srgbClr val="07A7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0F0DD5D0-84FD-45B6-A89C-0A45C026A2C4}"/>
              </a:ext>
            </a:extLst>
          </p:cNvPr>
          <p:cNvSpPr/>
          <p:nvPr/>
        </p:nvSpPr>
        <p:spPr>
          <a:xfrm>
            <a:off x="-348345" y="0"/>
            <a:ext cx="13825729" cy="6858000"/>
          </a:xfrm>
          <a:prstGeom prst="roundRect">
            <a:avLst/>
          </a:prstGeom>
          <a:solidFill>
            <a:srgbClr val="2FBA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28960F03-9041-45F8-BA51-BE1241D885BE}"/>
              </a:ext>
            </a:extLst>
          </p:cNvPr>
          <p:cNvSpPr/>
          <p:nvPr/>
        </p:nvSpPr>
        <p:spPr>
          <a:xfrm>
            <a:off x="-762001" y="0"/>
            <a:ext cx="1776550" cy="6858000"/>
          </a:xfrm>
          <a:prstGeom prst="roundRect">
            <a:avLst/>
          </a:prstGeom>
          <a:solidFill>
            <a:srgbClr val="5CC9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A29328F2-8542-49FB-A5A5-75FE80445A53}"/>
              </a:ext>
            </a:extLst>
          </p:cNvPr>
          <p:cNvSpPr/>
          <p:nvPr/>
        </p:nvSpPr>
        <p:spPr>
          <a:xfrm>
            <a:off x="-1105991" y="0"/>
            <a:ext cx="1776550" cy="6858000"/>
          </a:xfrm>
          <a:prstGeom prst="roundRect">
            <a:avLst/>
          </a:prstGeom>
          <a:solidFill>
            <a:srgbClr val="B9E8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80F6CD64-5AA6-45FD-8B75-F26F272A6B2E}"/>
              </a:ext>
            </a:extLst>
          </p:cNvPr>
          <p:cNvSpPr/>
          <p:nvPr/>
        </p:nvSpPr>
        <p:spPr>
          <a:xfrm>
            <a:off x="-1412632" y="0"/>
            <a:ext cx="1776550" cy="6858000"/>
          </a:xfrm>
          <a:prstGeom prst="roundRect">
            <a:avLst/>
          </a:prstGeom>
          <a:solidFill>
            <a:srgbClr val="D6F2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A978C12-75C6-4D76-9594-8988761CAF71}"/>
              </a:ext>
            </a:extLst>
          </p:cNvPr>
          <p:cNvSpPr txBox="1"/>
          <p:nvPr/>
        </p:nvSpPr>
        <p:spPr>
          <a:xfrm>
            <a:off x="1358539" y="511999"/>
            <a:ext cx="89654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>
                <a:solidFill>
                  <a:schemeClr val="bg1"/>
                </a:solidFill>
                <a:latin typeface="Arial Black" panose="020B0A04020102020204" pitchFamily="34" charset="0"/>
              </a:rPr>
              <a:t>ACTIVITY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7D48731-D740-456C-B04C-35C8CB083E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8986" y="202407"/>
            <a:ext cx="2073014" cy="1655762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2686ABA2-1149-4E8B-9116-1B6D0A962E80}"/>
              </a:ext>
            </a:extLst>
          </p:cNvPr>
          <p:cNvSpPr/>
          <p:nvPr/>
        </p:nvSpPr>
        <p:spPr>
          <a:xfrm>
            <a:off x="1524000" y="1837254"/>
            <a:ext cx="7620000" cy="267765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We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, Kosta Mobile GmbH,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are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a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dynamic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company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specialized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on the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distribution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of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modern electronic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devices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.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Our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product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range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includes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a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wide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variety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of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high-quality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items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–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from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smartphones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and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headphones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by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leading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brands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such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as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Apple and Fairphone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to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accessories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such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as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phone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cases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,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charging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cables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, and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much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de-DE" sz="2400" dirty="0" err="1">
                <a:solidFill>
                  <a:schemeClr val="bg1"/>
                </a:solidFill>
                <a:latin typeface="Arial"/>
                <a:cs typeface="Arial"/>
              </a:rPr>
              <a:t>more</a:t>
            </a:r>
            <a:r>
              <a:rPr lang="de-DE" sz="2400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9389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21EC97-9DED-4E1A-8C57-13EA7001F9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DC2C5AC-5B04-4EB8-B412-FD6E1F39AF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5ACD2B9C-71BD-45BC-9C3A-A4B434F6C137}"/>
              </a:ext>
            </a:extLst>
          </p:cNvPr>
          <p:cNvSpPr/>
          <p:nvPr/>
        </p:nvSpPr>
        <p:spPr>
          <a:xfrm>
            <a:off x="-2" y="0"/>
            <a:ext cx="13825729" cy="6858000"/>
          </a:xfrm>
          <a:prstGeom prst="roundRect">
            <a:avLst/>
          </a:prstGeom>
          <a:solidFill>
            <a:srgbClr val="07A7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0F0DD5D0-84FD-45B6-A89C-0A45C026A2C4}"/>
              </a:ext>
            </a:extLst>
          </p:cNvPr>
          <p:cNvSpPr/>
          <p:nvPr/>
        </p:nvSpPr>
        <p:spPr>
          <a:xfrm>
            <a:off x="-348345" y="0"/>
            <a:ext cx="13825729" cy="6858000"/>
          </a:xfrm>
          <a:prstGeom prst="roundRect">
            <a:avLst/>
          </a:prstGeom>
          <a:solidFill>
            <a:srgbClr val="2FBA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28960F03-9041-45F8-BA51-BE1241D885BE}"/>
              </a:ext>
            </a:extLst>
          </p:cNvPr>
          <p:cNvSpPr/>
          <p:nvPr/>
        </p:nvSpPr>
        <p:spPr>
          <a:xfrm>
            <a:off x="-762002" y="0"/>
            <a:ext cx="14093953" cy="6858000"/>
          </a:xfrm>
          <a:prstGeom prst="roundRect">
            <a:avLst/>
          </a:prstGeom>
          <a:solidFill>
            <a:srgbClr val="5CC9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A29328F2-8542-49FB-A5A5-75FE80445A53}"/>
              </a:ext>
            </a:extLst>
          </p:cNvPr>
          <p:cNvSpPr/>
          <p:nvPr/>
        </p:nvSpPr>
        <p:spPr>
          <a:xfrm>
            <a:off x="-1105991" y="0"/>
            <a:ext cx="1776550" cy="6858000"/>
          </a:xfrm>
          <a:prstGeom prst="roundRect">
            <a:avLst/>
          </a:prstGeom>
          <a:solidFill>
            <a:srgbClr val="B9E8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80F6CD64-5AA6-45FD-8B75-F26F272A6B2E}"/>
              </a:ext>
            </a:extLst>
          </p:cNvPr>
          <p:cNvSpPr/>
          <p:nvPr/>
        </p:nvSpPr>
        <p:spPr>
          <a:xfrm>
            <a:off x="-1412632" y="0"/>
            <a:ext cx="1776550" cy="6858000"/>
          </a:xfrm>
          <a:prstGeom prst="roundRect">
            <a:avLst/>
          </a:prstGeom>
          <a:solidFill>
            <a:srgbClr val="D6F2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A978C12-75C6-4D76-9594-8988761CAF71}"/>
              </a:ext>
            </a:extLst>
          </p:cNvPr>
          <p:cNvSpPr txBox="1"/>
          <p:nvPr/>
        </p:nvSpPr>
        <p:spPr>
          <a:xfrm>
            <a:off x="1358539" y="511999"/>
            <a:ext cx="89654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>
                <a:solidFill>
                  <a:schemeClr val="bg1"/>
                </a:solidFill>
                <a:latin typeface="Arial Black" panose="020B0A04020102020204" pitchFamily="34" charset="0"/>
              </a:rPr>
              <a:t>COMPANY DETAILS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7D48731-D740-456C-B04C-35C8CB083E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8986" y="202407"/>
            <a:ext cx="2073014" cy="1655762"/>
          </a:xfrm>
          <a:prstGeom prst="rect">
            <a:avLst/>
          </a:prstGeom>
        </p:spPr>
      </p:pic>
      <p:sp>
        <p:nvSpPr>
          <p:cNvPr id="12" name="Rechteck 11">
            <a:extLst>
              <a:ext uri="{FF2B5EF4-FFF2-40B4-BE49-F238E27FC236}">
                <a16:creationId xmlns:a16="http://schemas.microsoft.com/office/drawing/2014/main" id="{6DE48D46-F47B-4FBD-9EC9-2673A117DFA2}"/>
              </a:ext>
            </a:extLst>
          </p:cNvPr>
          <p:cNvSpPr/>
          <p:nvPr/>
        </p:nvSpPr>
        <p:spPr>
          <a:xfrm>
            <a:off x="1524000" y="2039661"/>
            <a:ext cx="7620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Kosta Mobile GmbH</a:t>
            </a:r>
            <a:endParaRPr lang="de-DE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Pernerstorfergasse 77 </a:t>
            </a:r>
          </a:p>
          <a:p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1100 Vienna</a:t>
            </a:r>
          </a:p>
          <a:p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kosta2361@uebungsfirmen.at</a:t>
            </a:r>
          </a:p>
          <a:p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https://kosta.bhakwien10.at</a:t>
            </a:r>
            <a:endParaRPr lang="de-DE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+43 1 602 5191 - 510</a:t>
            </a:r>
          </a:p>
        </p:txBody>
      </p:sp>
    </p:spTree>
    <p:extLst>
      <p:ext uri="{BB962C8B-B14F-4D97-AF65-F5344CB8AC3E}">
        <p14:creationId xmlns:p14="http://schemas.microsoft.com/office/powerpoint/2010/main" val="15199433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79AFE142-4E8E-4CBD-B714-CF6B8ACF2896}"/>
              </a:ext>
            </a:extLst>
          </p:cNvPr>
          <p:cNvSpPr/>
          <p:nvPr/>
        </p:nvSpPr>
        <p:spPr>
          <a:xfrm>
            <a:off x="777575" y="2009775"/>
            <a:ext cx="10928650" cy="4248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621EC97-9DED-4E1A-8C57-13EA7001F9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DC2C5AC-5B04-4EB8-B412-FD6E1F39AF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5ACD2B9C-71BD-45BC-9C3A-A4B434F6C137}"/>
              </a:ext>
            </a:extLst>
          </p:cNvPr>
          <p:cNvSpPr/>
          <p:nvPr/>
        </p:nvSpPr>
        <p:spPr>
          <a:xfrm>
            <a:off x="-2" y="0"/>
            <a:ext cx="13825729" cy="6858000"/>
          </a:xfrm>
          <a:prstGeom prst="roundRect">
            <a:avLst/>
          </a:prstGeom>
          <a:solidFill>
            <a:srgbClr val="07A7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0F0DD5D0-84FD-45B6-A89C-0A45C026A2C4}"/>
              </a:ext>
            </a:extLst>
          </p:cNvPr>
          <p:cNvSpPr/>
          <p:nvPr/>
        </p:nvSpPr>
        <p:spPr>
          <a:xfrm>
            <a:off x="-348345" y="0"/>
            <a:ext cx="13825729" cy="6858000"/>
          </a:xfrm>
          <a:prstGeom prst="roundRect">
            <a:avLst/>
          </a:prstGeom>
          <a:solidFill>
            <a:srgbClr val="2FBA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28960F03-9041-45F8-BA51-BE1241D885BE}"/>
              </a:ext>
            </a:extLst>
          </p:cNvPr>
          <p:cNvSpPr/>
          <p:nvPr/>
        </p:nvSpPr>
        <p:spPr>
          <a:xfrm>
            <a:off x="-762002" y="0"/>
            <a:ext cx="14093953" cy="6858000"/>
          </a:xfrm>
          <a:prstGeom prst="roundRect">
            <a:avLst/>
          </a:prstGeom>
          <a:solidFill>
            <a:srgbClr val="5CC9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A29328F2-8542-49FB-A5A5-75FE80445A53}"/>
              </a:ext>
            </a:extLst>
          </p:cNvPr>
          <p:cNvSpPr/>
          <p:nvPr/>
        </p:nvSpPr>
        <p:spPr>
          <a:xfrm>
            <a:off x="-1105992" y="0"/>
            <a:ext cx="14291639" cy="6858000"/>
          </a:xfrm>
          <a:prstGeom prst="roundRect">
            <a:avLst/>
          </a:prstGeom>
          <a:solidFill>
            <a:srgbClr val="B9E8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80F6CD64-5AA6-45FD-8B75-F26F272A6B2E}"/>
              </a:ext>
            </a:extLst>
          </p:cNvPr>
          <p:cNvSpPr/>
          <p:nvPr/>
        </p:nvSpPr>
        <p:spPr>
          <a:xfrm>
            <a:off x="-1412632" y="0"/>
            <a:ext cx="1776550" cy="6858000"/>
          </a:xfrm>
          <a:prstGeom prst="roundRect">
            <a:avLst/>
          </a:prstGeom>
          <a:solidFill>
            <a:srgbClr val="D6F2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A978C12-75C6-4D76-9594-8988761CAF71}"/>
              </a:ext>
            </a:extLst>
          </p:cNvPr>
          <p:cNvSpPr txBox="1"/>
          <p:nvPr/>
        </p:nvSpPr>
        <p:spPr>
          <a:xfrm>
            <a:off x="1358539" y="511999"/>
            <a:ext cx="89654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>
                <a:solidFill>
                  <a:schemeClr val="bg1"/>
                </a:solidFill>
                <a:latin typeface="Arial Black" panose="020B0A04020102020204" pitchFamily="34" charset="0"/>
              </a:rPr>
              <a:t>OUR TEAM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7D48731-D740-456C-B04C-35C8CB083E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8986" y="202407"/>
            <a:ext cx="2073014" cy="1655762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0B878E47-EF6E-4E4D-9E5E-7FD3BF741D7D}"/>
              </a:ext>
            </a:extLst>
          </p:cNvPr>
          <p:cNvSpPr/>
          <p:nvPr/>
        </p:nvSpPr>
        <p:spPr>
          <a:xfrm>
            <a:off x="1084624" y="2128520"/>
            <a:ext cx="10636441" cy="3786652"/>
          </a:xfrm>
          <a:prstGeom prst="rect">
            <a:avLst/>
          </a:prstGeom>
          <a:solidFill>
            <a:srgbClr val="07A7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7D681C1B-866D-4958-AAA4-25F14496691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61" b="7466"/>
          <a:stretch/>
        </p:blipFill>
        <p:spPr>
          <a:xfrm>
            <a:off x="1596717" y="2039661"/>
            <a:ext cx="9144000" cy="3975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4952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79AFE142-4E8E-4CBD-B714-CF6B8ACF2896}"/>
              </a:ext>
            </a:extLst>
          </p:cNvPr>
          <p:cNvSpPr/>
          <p:nvPr/>
        </p:nvSpPr>
        <p:spPr>
          <a:xfrm>
            <a:off x="777575" y="2009775"/>
            <a:ext cx="10928650" cy="4248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621EC97-9DED-4E1A-8C57-13EA7001F9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DC2C5AC-5B04-4EB8-B412-FD6E1F39AF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5ACD2B9C-71BD-45BC-9C3A-A4B434F6C137}"/>
              </a:ext>
            </a:extLst>
          </p:cNvPr>
          <p:cNvSpPr/>
          <p:nvPr/>
        </p:nvSpPr>
        <p:spPr>
          <a:xfrm>
            <a:off x="-2" y="0"/>
            <a:ext cx="13825729" cy="6858000"/>
          </a:xfrm>
          <a:prstGeom prst="roundRect">
            <a:avLst/>
          </a:prstGeom>
          <a:solidFill>
            <a:srgbClr val="07A7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0F0DD5D0-84FD-45B6-A89C-0A45C026A2C4}"/>
              </a:ext>
            </a:extLst>
          </p:cNvPr>
          <p:cNvSpPr/>
          <p:nvPr/>
        </p:nvSpPr>
        <p:spPr>
          <a:xfrm>
            <a:off x="-348345" y="0"/>
            <a:ext cx="13825729" cy="6858000"/>
          </a:xfrm>
          <a:prstGeom prst="roundRect">
            <a:avLst/>
          </a:prstGeom>
          <a:solidFill>
            <a:srgbClr val="2FBA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28960F03-9041-45F8-BA51-BE1241D885BE}"/>
              </a:ext>
            </a:extLst>
          </p:cNvPr>
          <p:cNvSpPr/>
          <p:nvPr/>
        </p:nvSpPr>
        <p:spPr>
          <a:xfrm>
            <a:off x="-762002" y="0"/>
            <a:ext cx="14093953" cy="6858000"/>
          </a:xfrm>
          <a:prstGeom prst="roundRect">
            <a:avLst/>
          </a:prstGeom>
          <a:solidFill>
            <a:srgbClr val="5CC9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A29328F2-8542-49FB-A5A5-75FE80445A53}"/>
              </a:ext>
            </a:extLst>
          </p:cNvPr>
          <p:cNvSpPr/>
          <p:nvPr/>
        </p:nvSpPr>
        <p:spPr>
          <a:xfrm>
            <a:off x="-1105992" y="0"/>
            <a:ext cx="14291639" cy="6858000"/>
          </a:xfrm>
          <a:prstGeom prst="roundRect">
            <a:avLst/>
          </a:prstGeom>
          <a:solidFill>
            <a:srgbClr val="B9E8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80F6CD64-5AA6-45FD-8B75-F26F272A6B2E}"/>
              </a:ext>
            </a:extLst>
          </p:cNvPr>
          <p:cNvSpPr/>
          <p:nvPr/>
        </p:nvSpPr>
        <p:spPr>
          <a:xfrm>
            <a:off x="-1412633" y="0"/>
            <a:ext cx="14744583" cy="6858000"/>
          </a:xfrm>
          <a:prstGeom prst="roundRect">
            <a:avLst/>
          </a:prstGeom>
          <a:solidFill>
            <a:srgbClr val="D6F2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7D48731-D740-456C-B04C-35C8CB083E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75" y="72761"/>
            <a:ext cx="7743825" cy="6185164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6D581AA4-1176-49A7-B8E7-7C466B91FF4F}"/>
              </a:ext>
            </a:extLst>
          </p:cNvPr>
          <p:cNvSpPr txBox="1"/>
          <p:nvPr/>
        </p:nvSpPr>
        <p:spPr>
          <a:xfrm>
            <a:off x="3691562" y="3425249"/>
            <a:ext cx="69764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dirty="0">
                <a:latin typeface="Script MT Bold" panose="03040602040607080904" pitchFamily="66" charset="0"/>
              </a:rPr>
              <a:t>Smart </a:t>
            </a:r>
            <a:r>
              <a:rPr lang="de-DE" sz="4000" dirty="0" err="1">
                <a:latin typeface="Script MT Bold" panose="03040602040607080904" pitchFamily="66" charset="0"/>
              </a:rPr>
              <a:t>technology</a:t>
            </a:r>
            <a:r>
              <a:rPr lang="de-DE" sz="4000" dirty="0">
                <a:latin typeface="Script MT Bold" panose="03040602040607080904" pitchFamily="66" charset="0"/>
              </a:rPr>
              <a:t> </a:t>
            </a:r>
          </a:p>
          <a:p>
            <a:r>
              <a:rPr lang="de-DE" sz="4000" dirty="0">
                <a:latin typeface="Script MT Bold" panose="03040602040607080904" pitchFamily="66" charset="0"/>
              </a:rPr>
              <a:t>		</a:t>
            </a:r>
            <a:r>
              <a:rPr lang="de-DE" sz="4000" dirty="0" err="1">
                <a:latin typeface="Script MT Bold" panose="03040602040607080904" pitchFamily="66" charset="0"/>
              </a:rPr>
              <a:t>sustainable</a:t>
            </a:r>
            <a:r>
              <a:rPr lang="de-DE" sz="4000" dirty="0">
                <a:latin typeface="Script MT Bold" panose="03040602040607080904" pitchFamily="66" charset="0"/>
              </a:rPr>
              <a:t> </a:t>
            </a:r>
            <a:r>
              <a:rPr lang="de-DE" sz="4000" dirty="0" err="1">
                <a:latin typeface="Script MT Bold" panose="03040602040607080904" pitchFamily="66" charset="0"/>
              </a:rPr>
              <a:t>choices</a:t>
            </a:r>
            <a:endParaRPr lang="de-DE" sz="4000" dirty="0">
              <a:latin typeface="Script MT Bold" panose="030406020406070809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6053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03c998c-d1d8-47bf-84f0-f95573620582">
      <Terms xmlns="http://schemas.microsoft.com/office/infopath/2007/PartnerControls"/>
    </lcf76f155ced4ddcb4097134ff3c332f>
    <TaxCatchAll xmlns="c34c7a39-fd5a-40d1-9a85-6f3a89202a1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0536F5DDE241845983AE06882DF095A" ma:contentTypeVersion="11" ma:contentTypeDescription="Ein neues Dokument erstellen." ma:contentTypeScope="" ma:versionID="3a02a560417d3b42d40f11234d90bd40">
  <xsd:schema xmlns:xsd="http://www.w3.org/2001/XMLSchema" xmlns:xs="http://www.w3.org/2001/XMLSchema" xmlns:p="http://schemas.microsoft.com/office/2006/metadata/properties" xmlns:ns2="803c998c-d1d8-47bf-84f0-f95573620582" xmlns:ns3="c34c7a39-fd5a-40d1-9a85-6f3a89202a12" targetNamespace="http://schemas.microsoft.com/office/2006/metadata/properties" ma:root="true" ma:fieldsID="c5f28539f8f0629896016609181c6f4b" ns2:_="" ns3:_="">
    <xsd:import namespace="803c998c-d1d8-47bf-84f0-f95573620582"/>
    <xsd:import namespace="c34c7a39-fd5a-40d1-9a85-6f3a89202a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3c998c-d1d8-47bf-84f0-f955736205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98347ad4-df2f-49b1-92d9-c5b7203087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c7a39-fd5a-40d1-9a85-6f3a89202a1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be01736-ed49-4c46-8a67-c5e4b7f76632}" ma:internalName="TaxCatchAll" ma:showField="CatchAllData" ma:web="c34c7a39-fd5a-40d1-9a85-6f3a89202a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684B4AF-3A68-4F8F-AB48-27EE48DE528E}">
  <ds:schemaRefs>
    <ds:schemaRef ds:uri="http://schemas.microsoft.com/office/2006/metadata/properties"/>
    <ds:schemaRef ds:uri="http://schemas.microsoft.com/office/infopath/2007/PartnerControls"/>
    <ds:schemaRef ds:uri="803c998c-d1d8-47bf-84f0-f95573620582"/>
    <ds:schemaRef ds:uri="c34c7a39-fd5a-40d1-9a85-6f3a89202a12"/>
  </ds:schemaRefs>
</ds:datastoreItem>
</file>

<file path=customXml/itemProps2.xml><?xml version="1.0" encoding="utf-8"?>
<ds:datastoreItem xmlns:ds="http://schemas.openxmlformats.org/officeDocument/2006/customXml" ds:itemID="{69957BD5-6276-4F54-8354-CBDD5AF57AD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0E87B86-F09B-4103-A278-ACE3BFDDF3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03c998c-d1d8-47bf-84f0-f95573620582"/>
    <ds:schemaRef ds:uri="c34c7a39-fd5a-40d1-9a85-6f3a89202a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Breitbild</PresentationFormat>
  <Paragraphs>13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Script MT Bold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KOSTA Uefa</dc:creator>
  <cp:lastModifiedBy>WURM Michaela</cp:lastModifiedBy>
  <cp:revision>9</cp:revision>
  <dcterms:created xsi:type="dcterms:W3CDTF">2025-12-01T13:58:55Z</dcterms:created>
  <dcterms:modified xsi:type="dcterms:W3CDTF">2025-12-11T13:05:17Z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0x01010040536F5DDE241845983AE06882DF095A</vt:lpwstr>
  </property>
  <property fmtid="{D5CDD505-2E9C-101B-9397-08002B2CF9AE}" pid="3" name="MediaServiceImageTags">
    <vt:lpwstr/>
  </property>
</Properties>
</file>