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</p:sldIdLst>
  <p:sldSz cx="18288000" cy="10287000"/>
  <p:notesSz cx="6858000" cy="9144000"/>
  <p:embeddedFontLst>
    <p:embeddedFont>
      <p:font typeface="Parfumerie Script Decorative" charset="1" panose="02000505000000020002"/>
      <p:regular r:id="rId10"/>
    </p:embeddedFont>
    <p:embeddedFont>
      <p:font typeface="IBM Plex Sans" charset="1" panose="020B0503050203000203"/>
      <p:regular r:id="rId11"/>
    </p:embeddedFont>
    <p:embeddedFont>
      <p:font typeface="Times New Roman Bold Italics" charset="1" panose="02020703060505090304"/>
      <p:regular r:id="rId12"/>
    </p:embeddedFont>
    <p:embeddedFont>
      <p:font typeface="Times New Roman" charset="1" panose="02020603050405020304"/>
      <p:regular r:id="rId13"/>
    </p:embeddedFont>
    <p:embeddedFont>
      <p:font typeface="Times New Roman Bold" charset="1" panose="02020803070505020304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pn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4.pn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17.png" Type="http://schemas.openxmlformats.org/officeDocument/2006/relationships/image"/><Relationship Id="rId7" Target="../media/image18.svg" Type="http://schemas.openxmlformats.org/officeDocument/2006/relationships/image"/><Relationship Id="rId8" Target="../media/image4.png" Type="http://schemas.openxmlformats.org/officeDocument/2006/relationships/image"/><Relationship Id="rId9" Target="../media/image5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174071" y="5118499"/>
            <a:ext cx="2902642" cy="733971"/>
          </a:xfrm>
          <a:custGeom>
            <a:avLst/>
            <a:gdLst/>
            <a:ahLst/>
            <a:cxnLst/>
            <a:rect r="r" b="b" t="t" l="l"/>
            <a:pathLst>
              <a:path h="733971" w="2902642">
                <a:moveTo>
                  <a:pt x="0" y="0"/>
                </a:moveTo>
                <a:lnTo>
                  <a:pt x="2902642" y="0"/>
                </a:lnTo>
                <a:lnTo>
                  <a:pt x="2902642" y="733971"/>
                </a:lnTo>
                <a:lnTo>
                  <a:pt x="0" y="7339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028427" y="1028700"/>
            <a:ext cx="3994047" cy="3913715"/>
          </a:xfrm>
          <a:custGeom>
            <a:avLst/>
            <a:gdLst/>
            <a:ahLst/>
            <a:cxnLst/>
            <a:rect r="r" b="b" t="t" l="l"/>
            <a:pathLst>
              <a:path h="3913715" w="3994047">
                <a:moveTo>
                  <a:pt x="0" y="0"/>
                </a:moveTo>
                <a:lnTo>
                  <a:pt x="3994047" y="0"/>
                </a:lnTo>
                <a:lnTo>
                  <a:pt x="3994047" y="3913715"/>
                </a:lnTo>
                <a:lnTo>
                  <a:pt x="0" y="39137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235567" y="5110481"/>
            <a:ext cx="2799412" cy="741989"/>
          </a:xfrm>
          <a:custGeom>
            <a:avLst/>
            <a:gdLst/>
            <a:ahLst/>
            <a:cxnLst/>
            <a:rect r="r" b="b" t="t" l="l"/>
            <a:pathLst>
              <a:path h="741989" w="2799412">
                <a:moveTo>
                  <a:pt x="0" y="0"/>
                </a:moveTo>
                <a:lnTo>
                  <a:pt x="2799412" y="0"/>
                </a:lnTo>
                <a:lnTo>
                  <a:pt x="2799412" y="741989"/>
                </a:lnTo>
                <a:lnTo>
                  <a:pt x="0" y="7419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89536" y="5656857"/>
            <a:ext cx="2506599" cy="4114800"/>
          </a:xfrm>
          <a:custGeom>
            <a:avLst/>
            <a:gdLst/>
            <a:ahLst/>
            <a:cxnLst/>
            <a:rect r="r" b="b" t="t" l="l"/>
            <a:pathLst>
              <a:path h="4114800" w="2506599">
                <a:moveTo>
                  <a:pt x="0" y="0"/>
                </a:moveTo>
                <a:lnTo>
                  <a:pt x="2506599" y="0"/>
                </a:lnTo>
                <a:lnTo>
                  <a:pt x="25065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190379" y="5656857"/>
            <a:ext cx="1803031" cy="4114800"/>
          </a:xfrm>
          <a:custGeom>
            <a:avLst/>
            <a:gdLst/>
            <a:ahLst/>
            <a:cxnLst/>
            <a:rect r="r" b="b" t="t" l="l"/>
            <a:pathLst>
              <a:path h="4114800" w="1803031">
                <a:moveTo>
                  <a:pt x="0" y="0"/>
                </a:moveTo>
                <a:lnTo>
                  <a:pt x="1803030" y="0"/>
                </a:lnTo>
                <a:lnTo>
                  <a:pt x="18030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28700" y="6101284"/>
            <a:ext cx="16668734" cy="1379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32"/>
              </a:lnSpc>
              <a:spcBef>
                <a:spcPct val="0"/>
              </a:spcBef>
            </a:pPr>
            <a:r>
              <a:rPr lang="en-US" sz="7951">
                <a:solidFill>
                  <a:srgbClr val="000000"/>
                </a:solidFill>
                <a:latin typeface="Parfumerie Script Decorative"/>
                <a:ea typeface="Parfumerie Script Decorative"/>
                <a:cs typeface="Parfumerie Script Decorative"/>
                <a:sym typeface="Parfumerie Script Decorative"/>
              </a:rPr>
              <a:t>Making the events that speak your story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212101" y="4818590"/>
            <a:ext cx="5775895" cy="10822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823"/>
              </a:lnSpc>
            </a:pPr>
            <a:r>
              <a:rPr lang="en-US" sz="6302" spc="75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Hermes Garden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D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520" y="865054"/>
            <a:ext cx="18288000" cy="10252671"/>
          </a:xfrm>
          <a:custGeom>
            <a:avLst/>
            <a:gdLst/>
            <a:ahLst/>
            <a:cxnLst/>
            <a:rect r="r" b="b" t="t" l="l"/>
            <a:pathLst>
              <a:path h="10252671" w="18288000">
                <a:moveTo>
                  <a:pt x="0" y="0"/>
                </a:moveTo>
                <a:lnTo>
                  <a:pt x="18288000" y="0"/>
                </a:lnTo>
                <a:lnTo>
                  <a:pt x="18288000" y="10252671"/>
                </a:lnTo>
                <a:lnTo>
                  <a:pt x="0" y="102526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2973" r="0" b="-586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9520" y="34329"/>
            <a:ext cx="18288000" cy="10252671"/>
          </a:xfrm>
          <a:custGeom>
            <a:avLst/>
            <a:gdLst/>
            <a:ahLst/>
            <a:cxnLst/>
            <a:rect r="r" b="b" t="t" l="l"/>
            <a:pathLst>
              <a:path h="10252671" w="18288000">
                <a:moveTo>
                  <a:pt x="0" y="0"/>
                </a:moveTo>
                <a:lnTo>
                  <a:pt x="18288000" y="0"/>
                </a:lnTo>
                <a:lnTo>
                  <a:pt x="18288000" y="10252671"/>
                </a:lnTo>
                <a:lnTo>
                  <a:pt x="0" y="102526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2973" r="0" b="-5867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438651" y="2885491"/>
            <a:ext cx="8895356" cy="5622594"/>
            <a:chOff x="0" y="0"/>
            <a:chExt cx="2342810" cy="148084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342810" cy="1480848"/>
            </a:xfrm>
            <a:custGeom>
              <a:avLst/>
              <a:gdLst/>
              <a:ahLst/>
              <a:cxnLst/>
              <a:rect r="r" b="b" t="t" l="l"/>
              <a:pathLst>
                <a:path h="1480848" w="2342810">
                  <a:moveTo>
                    <a:pt x="0" y="0"/>
                  </a:moveTo>
                  <a:lnTo>
                    <a:pt x="2342810" y="0"/>
                  </a:lnTo>
                  <a:lnTo>
                    <a:pt x="2342810" y="1480848"/>
                  </a:lnTo>
                  <a:lnTo>
                    <a:pt x="0" y="1480848"/>
                  </a:lnTo>
                  <a:close/>
                </a:path>
              </a:pathLst>
            </a:custGeom>
            <a:solidFill>
              <a:srgbClr val="FAE8C3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2342810" cy="15379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9879350" y="334880"/>
            <a:ext cx="7734303" cy="9622772"/>
          </a:xfrm>
          <a:custGeom>
            <a:avLst/>
            <a:gdLst/>
            <a:ahLst/>
            <a:cxnLst/>
            <a:rect r="r" b="b" t="t" l="l"/>
            <a:pathLst>
              <a:path h="9622772" w="7734303">
                <a:moveTo>
                  <a:pt x="0" y="0"/>
                </a:moveTo>
                <a:lnTo>
                  <a:pt x="7734303" y="0"/>
                </a:lnTo>
                <a:lnTo>
                  <a:pt x="7734303" y="9622772"/>
                </a:lnTo>
                <a:lnTo>
                  <a:pt x="0" y="96227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49617" y="703129"/>
            <a:ext cx="8554863" cy="1222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b="true" sz="6999" i="true" u="sng">
                <a:gradFill>
                  <a:gsLst>
                    <a:gs pos="0">
                      <a:srgbClr val="731919">
                        <a:alpha val="100000"/>
                      </a:srgbClr>
                    </a:gs>
                    <a:gs pos="100000">
                      <a:srgbClr val="E52B2B">
                        <a:alpha val="100000"/>
                      </a:srgbClr>
                    </a:gs>
                  </a:gsLst>
                  <a:lin ang="5400000"/>
                </a:gra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Hermes Garden Events</a:t>
            </a:r>
            <a:r>
              <a:rPr lang="en-US" sz="6999">
                <a:gradFill>
                  <a:gsLst>
                    <a:gs pos="0">
                      <a:srgbClr val="731919">
                        <a:alpha val="100000"/>
                      </a:srgbClr>
                    </a:gs>
                    <a:gs pos="100000">
                      <a:srgbClr val="E52B2B">
                        <a:alpha val="100000"/>
                      </a:srgbClr>
                    </a:gs>
                  </a:gsLst>
                  <a:lin ang="5400000"/>
                </a:gra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89137" y="3884488"/>
            <a:ext cx="8594383" cy="31088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52"/>
              </a:lnSpc>
            </a:pPr>
            <a:r>
              <a:rPr lang="en-US" sz="2966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Our desire is to offer you elegance and refinement at the highest level.</a:t>
            </a:r>
          </a:p>
          <a:p>
            <a:pPr algn="ctr">
              <a:lnSpc>
                <a:spcPts val="4152"/>
              </a:lnSpc>
            </a:pPr>
          </a:p>
          <a:p>
            <a:pPr algn="ctr">
              <a:lnSpc>
                <a:spcPts val="4152"/>
              </a:lnSpc>
            </a:pPr>
          </a:p>
          <a:p>
            <a:pPr algn="ctr">
              <a:lnSpc>
                <a:spcPts val="4152"/>
              </a:lnSpc>
            </a:pPr>
          </a:p>
          <a:p>
            <a:pPr algn="ctr">
              <a:lnSpc>
                <a:spcPts val="4152"/>
              </a:lnSpc>
              <a:spcBef>
                <a:spcPct val="0"/>
              </a:spcBef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379370" y="6115050"/>
            <a:ext cx="8895356" cy="3143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company Hermes Garden S.R.L, founded in 2025, specializes in event planning and management.</a:t>
            </a:r>
          </a:p>
          <a:p>
            <a:pPr algn="ctr">
              <a:lnSpc>
                <a:spcPts val="4199"/>
              </a:lnSpc>
            </a:pPr>
          </a:p>
          <a:p>
            <a:pPr algn="ctr">
              <a:lnSpc>
                <a:spcPts val="4199"/>
              </a:lnSpc>
            </a:pPr>
          </a:p>
          <a:p>
            <a:pPr algn="ctr">
              <a:lnSpc>
                <a:spcPts val="4199"/>
              </a:lnSpc>
            </a:pPr>
          </a:p>
          <a:p>
            <a:pPr algn="ctr">
              <a:lnSpc>
                <a:spcPts val="4199"/>
              </a:lnSpc>
              <a:spcBef>
                <a:spcPct val="0"/>
              </a:spcBef>
            </a:pP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6061642" y="334880"/>
            <a:ext cx="1552010" cy="1520795"/>
          </a:xfrm>
          <a:custGeom>
            <a:avLst/>
            <a:gdLst/>
            <a:ahLst/>
            <a:cxnLst/>
            <a:rect r="r" b="b" t="t" l="l"/>
            <a:pathLst>
              <a:path h="1520795" w="1552010">
                <a:moveTo>
                  <a:pt x="0" y="0"/>
                </a:moveTo>
                <a:lnTo>
                  <a:pt x="1552011" y="0"/>
                </a:lnTo>
                <a:lnTo>
                  <a:pt x="1552011" y="1520795"/>
                </a:lnTo>
                <a:lnTo>
                  <a:pt x="0" y="15207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30" t="-22372" r="-14190" b="-1990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676562" y="3062746"/>
            <a:ext cx="8934877" cy="7020711"/>
            <a:chOff x="0" y="0"/>
            <a:chExt cx="2353219" cy="184907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353219" cy="1849076"/>
            </a:xfrm>
            <a:custGeom>
              <a:avLst/>
              <a:gdLst/>
              <a:ahLst/>
              <a:cxnLst/>
              <a:rect r="r" b="b" t="t" l="l"/>
              <a:pathLst>
                <a:path h="1849076" w="2353219">
                  <a:moveTo>
                    <a:pt x="0" y="0"/>
                  </a:moveTo>
                  <a:lnTo>
                    <a:pt x="2353219" y="0"/>
                  </a:lnTo>
                  <a:lnTo>
                    <a:pt x="2353219" y="1849076"/>
                  </a:lnTo>
                  <a:lnTo>
                    <a:pt x="0" y="1849076"/>
                  </a:lnTo>
                  <a:close/>
                </a:path>
              </a:pathLst>
            </a:custGeom>
            <a:solidFill>
              <a:srgbClr val="FAE8C3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2353219" cy="19062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4676562" y="3614599"/>
            <a:ext cx="8934877" cy="10478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4"/>
              </a:lnSpc>
              <a:spcBef>
                <a:spcPct val="0"/>
              </a:spcBef>
            </a:pPr>
            <a:r>
              <a:rPr lang="en-US" sz="2995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rely on the latest trends in event organization, and we also focus on the requirements of our clients.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749439" y="5325945"/>
            <a:ext cx="8789122" cy="41839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2"/>
              </a:lnSpc>
            </a:pPr>
            <a:r>
              <a:rPr lang="en-US" sz="2994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sets Hermes Garden apart from other event planning firms is our attention to detail and personalized approach to each event.</a:t>
            </a:r>
          </a:p>
          <a:p>
            <a:pPr algn="ctr">
              <a:lnSpc>
                <a:spcPts val="4192"/>
              </a:lnSpc>
            </a:pPr>
          </a:p>
          <a:p>
            <a:pPr algn="ctr">
              <a:lnSpc>
                <a:spcPts val="4192"/>
              </a:lnSpc>
            </a:pPr>
            <a:r>
              <a:rPr lang="en-US" sz="2994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</a:t>
            </a:r>
            <a:r>
              <a:rPr lang="en-US" sz="2994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 take the time to get to know our clients and their unique needs, ensuring that each event is tailored to their visions.</a:t>
            </a:r>
          </a:p>
          <a:p>
            <a:pPr algn="ctr">
              <a:lnSpc>
                <a:spcPts val="4192"/>
              </a:lnSpc>
              <a:spcBef>
                <a:spcPct val="0"/>
              </a:spcBef>
            </a:pP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026979" y="3972499"/>
            <a:ext cx="2154158" cy="6314501"/>
          </a:xfrm>
          <a:custGeom>
            <a:avLst/>
            <a:gdLst/>
            <a:ahLst/>
            <a:cxnLst/>
            <a:rect r="r" b="b" t="t" l="l"/>
            <a:pathLst>
              <a:path h="6314501" w="2154158">
                <a:moveTo>
                  <a:pt x="0" y="0"/>
                </a:moveTo>
                <a:lnTo>
                  <a:pt x="2154158" y="0"/>
                </a:lnTo>
                <a:lnTo>
                  <a:pt x="2154158" y="6314501"/>
                </a:lnTo>
                <a:lnTo>
                  <a:pt x="0" y="63145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817" t="0" r="-8293" b="-1241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42902" y="1336620"/>
            <a:ext cx="1938235" cy="2760343"/>
          </a:xfrm>
          <a:custGeom>
            <a:avLst/>
            <a:gdLst/>
            <a:ahLst/>
            <a:cxnLst/>
            <a:rect r="r" b="b" t="t" l="l"/>
            <a:pathLst>
              <a:path h="2760343" w="1938235">
                <a:moveTo>
                  <a:pt x="0" y="0"/>
                </a:moveTo>
                <a:lnTo>
                  <a:pt x="1938235" y="0"/>
                </a:lnTo>
                <a:lnTo>
                  <a:pt x="1938235" y="2760343"/>
                </a:lnTo>
                <a:lnTo>
                  <a:pt x="0" y="27603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033179" y="3972499"/>
            <a:ext cx="2226121" cy="6314501"/>
          </a:xfrm>
          <a:custGeom>
            <a:avLst/>
            <a:gdLst/>
            <a:ahLst/>
            <a:cxnLst/>
            <a:rect r="r" b="b" t="t" l="l"/>
            <a:pathLst>
              <a:path h="6314501" w="2226121">
                <a:moveTo>
                  <a:pt x="0" y="0"/>
                </a:moveTo>
                <a:lnTo>
                  <a:pt x="2226121" y="0"/>
                </a:lnTo>
                <a:lnTo>
                  <a:pt x="2226121" y="6314501"/>
                </a:lnTo>
                <a:lnTo>
                  <a:pt x="0" y="63145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48" t="0" r="-6409" b="-1241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271953" y="1461083"/>
            <a:ext cx="1748573" cy="2511416"/>
          </a:xfrm>
          <a:custGeom>
            <a:avLst/>
            <a:gdLst/>
            <a:ahLst/>
            <a:cxnLst/>
            <a:rect r="r" b="b" t="t" l="l"/>
            <a:pathLst>
              <a:path h="2511416" w="1748573">
                <a:moveTo>
                  <a:pt x="0" y="0"/>
                </a:moveTo>
                <a:lnTo>
                  <a:pt x="1748573" y="0"/>
                </a:lnTo>
                <a:lnTo>
                  <a:pt x="1748573" y="2511416"/>
                </a:lnTo>
                <a:lnTo>
                  <a:pt x="0" y="2511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062504" y="401339"/>
            <a:ext cx="2162993" cy="2119489"/>
          </a:xfrm>
          <a:custGeom>
            <a:avLst/>
            <a:gdLst/>
            <a:ahLst/>
            <a:cxnLst/>
            <a:rect r="r" b="b" t="t" l="l"/>
            <a:pathLst>
              <a:path h="2119489" w="2162993">
                <a:moveTo>
                  <a:pt x="0" y="0"/>
                </a:moveTo>
                <a:lnTo>
                  <a:pt x="2162992" y="0"/>
                </a:lnTo>
                <a:lnTo>
                  <a:pt x="2162992" y="2119489"/>
                </a:lnTo>
                <a:lnTo>
                  <a:pt x="0" y="21194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D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34329"/>
            <a:ext cx="18288000" cy="10252671"/>
          </a:xfrm>
          <a:custGeom>
            <a:avLst/>
            <a:gdLst/>
            <a:ahLst/>
            <a:cxnLst/>
            <a:rect r="r" b="b" t="t" l="l"/>
            <a:pathLst>
              <a:path h="10252671" w="18288000">
                <a:moveTo>
                  <a:pt x="0" y="0"/>
                </a:moveTo>
                <a:lnTo>
                  <a:pt x="18288000" y="0"/>
                </a:lnTo>
                <a:lnTo>
                  <a:pt x="18288000" y="10252671"/>
                </a:lnTo>
                <a:lnTo>
                  <a:pt x="0" y="102526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2973" r="0" b="-586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785029" y="3185857"/>
            <a:ext cx="13301452" cy="6650726"/>
            <a:chOff x="0" y="0"/>
            <a:chExt cx="812800" cy="4064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406400"/>
            </a:xfrm>
            <a:custGeom>
              <a:avLst/>
              <a:gdLst/>
              <a:ahLst/>
              <a:cxnLst/>
              <a:rect r="r" b="b" t="t" l="l"/>
              <a:pathLst>
                <a:path h="406400" w="812800">
                  <a:moveTo>
                    <a:pt x="609600" y="0"/>
                  </a:moveTo>
                  <a:cubicBezTo>
                    <a:pt x="721830" y="0"/>
                    <a:pt x="812800" y="90970"/>
                    <a:pt x="812800" y="203200"/>
                  </a:cubicBezTo>
                  <a:cubicBezTo>
                    <a:pt x="812800" y="315430"/>
                    <a:pt x="721830" y="406400"/>
                    <a:pt x="609600" y="406400"/>
                  </a:cubicBezTo>
                  <a:lnTo>
                    <a:pt x="203200" y="406400"/>
                  </a:lnTo>
                  <a:cubicBezTo>
                    <a:pt x="90970" y="406400"/>
                    <a:pt x="0" y="315430"/>
                    <a:pt x="0" y="203200"/>
                  </a:cubicBezTo>
                  <a:cubicBezTo>
                    <a:pt x="0" y="90970"/>
                    <a:pt x="90970" y="0"/>
                    <a:pt x="203200" y="0"/>
                  </a:cubicBezTo>
                  <a:lnTo>
                    <a:pt x="609600" y="0"/>
                  </a:lnTo>
                </a:path>
              </a:pathLst>
            </a:custGeom>
            <a:blipFill>
              <a:blip r:embed="rId3"/>
              <a:stretch>
                <a:fillRect l="0" t="-16749" r="0" b="-1675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874554" y="1435989"/>
            <a:ext cx="2249975" cy="2249975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C366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Otobicu Andrei 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Financial Manager</a:t>
              </a:r>
            </a:p>
          </p:txBody>
        </p:sp>
      </p:grpSp>
      <p:sp>
        <p:nvSpPr>
          <p:cNvPr name="AutoShape 8" id="8"/>
          <p:cNvSpPr/>
          <p:nvPr/>
        </p:nvSpPr>
        <p:spPr>
          <a:xfrm>
            <a:off x="2785029" y="3366339"/>
            <a:ext cx="1713527" cy="1301398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TextBox 9" id="9"/>
          <p:cNvSpPr txBox="true"/>
          <p:nvPr/>
        </p:nvSpPr>
        <p:spPr>
          <a:xfrm rot="0">
            <a:off x="5996897" y="123942"/>
            <a:ext cx="6373248" cy="13120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97"/>
              </a:lnSpc>
              <a:spcBef>
                <a:spcPct val="0"/>
              </a:spcBef>
            </a:pPr>
            <a:r>
              <a:rPr lang="en-US" b="true" sz="7497" u="sng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Our team</a:t>
            </a:r>
          </a:p>
        </p:txBody>
      </p:sp>
      <p:sp>
        <p:nvSpPr>
          <p:cNvPr name="AutoShape 10" id="10"/>
          <p:cNvSpPr/>
          <p:nvPr/>
        </p:nvSpPr>
        <p:spPr>
          <a:xfrm>
            <a:off x="5707104" y="2456048"/>
            <a:ext cx="1613329" cy="2459834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grpSp>
        <p:nvGrpSpPr>
          <p:cNvPr name="Group 11" id="11"/>
          <p:cNvGrpSpPr/>
          <p:nvPr/>
        </p:nvGrpSpPr>
        <p:grpSpPr>
          <a:xfrm rot="0">
            <a:off x="4027479" y="483901"/>
            <a:ext cx="2249975" cy="2249975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C366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Dobrescu Alexandra 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Secretary and Marketing Manager</a:t>
              </a:r>
            </a:p>
          </p:txBody>
        </p:sp>
      </p:grpSp>
      <p:sp>
        <p:nvSpPr>
          <p:cNvPr name="AutoShape 14" id="14"/>
          <p:cNvSpPr/>
          <p:nvPr/>
        </p:nvSpPr>
        <p:spPr>
          <a:xfrm flipH="true">
            <a:off x="10870076" y="2733876"/>
            <a:ext cx="1737624" cy="134472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grpSp>
        <p:nvGrpSpPr>
          <p:cNvPr name="Group 15" id="15"/>
          <p:cNvGrpSpPr/>
          <p:nvPr/>
        </p:nvGrpSpPr>
        <p:grpSpPr>
          <a:xfrm rot="0">
            <a:off x="12116724" y="678704"/>
            <a:ext cx="2249975" cy="2249975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C366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trike="noStrike" u="non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Banu Radu </a:t>
              </a:r>
            </a:p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trike="noStrike" u="non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C.E.O </a:t>
              </a:r>
            </a:p>
          </p:txBody>
        </p:sp>
      </p:grpSp>
      <p:sp>
        <p:nvSpPr>
          <p:cNvPr name="AutoShape 18" id="18"/>
          <p:cNvSpPr/>
          <p:nvPr/>
        </p:nvSpPr>
        <p:spPr>
          <a:xfrm flipH="true">
            <a:off x="13597640" y="3685965"/>
            <a:ext cx="1733732" cy="1345294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grpSp>
        <p:nvGrpSpPr>
          <p:cNvPr name="Group 19" id="19"/>
          <p:cNvGrpSpPr/>
          <p:nvPr/>
        </p:nvGrpSpPr>
        <p:grpSpPr>
          <a:xfrm rot="0">
            <a:off x="15009325" y="1803691"/>
            <a:ext cx="2249975" cy="2249975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C366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Cotae Alexandru</a:t>
              </a:r>
            </a:p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  <a:r>
                <a:rPr lang="en-US" sz="1899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Dezign manager </a:t>
              </a:r>
              <a:r>
                <a:rPr lang="en-US" sz="1899" strike="noStrike" u="non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DAG7BH2CRKo</dc:identifier>
  <dcterms:modified xsi:type="dcterms:W3CDTF">2011-08-01T06:04:30Z</dcterms:modified>
  <cp:revision>1</cp:revision>
  <dc:title>ppt presentation 4 slides</dc:title>
</cp:coreProperties>
</file>