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8288000" cy="10287000"/>
  <p:notesSz cx="6858000" cy="9144000"/>
  <p:embeddedFontLst>
    <p:embeddedFont>
      <p:font typeface="DM Sans Bold" pitchFamily="2" charset="0"/>
      <p:regular r:id="rId6"/>
      <p:bold r:id="rId7"/>
    </p:embeddedFont>
    <p:embeddedFont>
      <p:font typeface="DM Sans Bold Italics" panose="020B0604020202020204" charset="0"/>
      <p:regular r:id="rId8"/>
    </p:embeddedFont>
    <p:embeddedFont>
      <p:font typeface="Intro Rust" panose="020B0604020202020204" charset="0"/>
      <p:regular r:id="rId9"/>
    </p:embeddedFont>
    <p:embeddedFont>
      <p:font typeface="Lilita One" panose="020B0604020202020204" charset="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61D8CA-0BF2-4010-B07A-6B2C68236EB8}" v="153" dt="2025-12-11T19:23:35.3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3.sv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3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1.png"/><Relationship Id="rId18" Type="http://schemas.openxmlformats.org/officeDocument/2006/relationships/image" Target="../media/image26.svg"/><Relationship Id="rId3" Type="http://schemas.openxmlformats.org/officeDocument/2006/relationships/image" Target="../media/image8.png"/><Relationship Id="rId7" Type="http://schemas.openxmlformats.org/officeDocument/2006/relationships/image" Target="../media/image13.svg"/><Relationship Id="rId12" Type="http://schemas.openxmlformats.org/officeDocument/2006/relationships/image" Target="../media/image20.svg"/><Relationship Id="rId17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24.svg"/><Relationship Id="rId20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9.png"/><Relationship Id="rId5" Type="http://schemas.openxmlformats.org/officeDocument/2006/relationships/image" Target="../media/image7.png"/><Relationship Id="rId15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3.png"/><Relationship Id="rId14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037176">
            <a:off x="2439265" y="5867692"/>
            <a:ext cx="1452596" cy="1361809"/>
          </a:xfrm>
          <a:custGeom>
            <a:avLst/>
            <a:gdLst/>
            <a:ahLst/>
            <a:cxnLst/>
            <a:rect l="l" t="t" r="r" b="b"/>
            <a:pathLst>
              <a:path w="1452596" h="1361809">
                <a:moveTo>
                  <a:pt x="0" y="0"/>
                </a:moveTo>
                <a:lnTo>
                  <a:pt x="1452596" y="0"/>
                </a:lnTo>
                <a:lnTo>
                  <a:pt x="1452596" y="1361809"/>
                </a:lnTo>
                <a:lnTo>
                  <a:pt x="0" y="13618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423451">
            <a:off x="3052169" y="2295868"/>
            <a:ext cx="1126627" cy="1071320"/>
          </a:xfrm>
          <a:custGeom>
            <a:avLst/>
            <a:gdLst/>
            <a:ahLst/>
            <a:cxnLst/>
            <a:rect l="l" t="t" r="r" b="b"/>
            <a:pathLst>
              <a:path w="1126627" h="1071320">
                <a:moveTo>
                  <a:pt x="0" y="0"/>
                </a:moveTo>
                <a:lnTo>
                  <a:pt x="1126627" y="0"/>
                </a:lnTo>
                <a:lnTo>
                  <a:pt x="1126627" y="1071320"/>
                </a:lnTo>
                <a:lnTo>
                  <a:pt x="0" y="10713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31286" y="1986549"/>
            <a:ext cx="10944588" cy="2598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1"/>
              </a:lnSpc>
            </a:pPr>
            <a:r>
              <a:rPr lang="en-US" sz="18847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JUICE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859455" y="8077835"/>
            <a:ext cx="6131847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59"/>
              </a:lnSpc>
            </a:pPr>
            <a:r>
              <a:rPr lang="en-US" sz="3399" b="1" i="1">
                <a:solidFill>
                  <a:srgbClr val="000000"/>
                </a:solidFill>
                <a:latin typeface="DM Sans Bold Italics"/>
                <a:ea typeface="DM Sans Bold Italics"/>
                <a:cs typeface="DM Sans Bold Italics"/>
                <a:sym typeface="DM Sans Bold Italics"/>
              </a:rPr>
              <a:t>Maximum energy, intense taste, limitless performance!</a:t>
            </a:r>
          </a:p>
        </p:txBody>
      </p:sp>
      <p:sp>
        <p:nvSpPr>
          <p:cNvPr id="7" name="Freeform 7"/>
          <p:cNvSpPr/>
          <p:nvPr/>
        </p:nvSpPr>
        <p:spPr>
          <a:xfrm rot="9385741">
            <a:off x="-659946" y="1763639"/>
            <a:ext cx="1716242" cy="2991272"/>
          </a:xfrm>
          <a:custGeom>
            <a:avLst/>
            <a:gdLst/>
            <a:ahLst/>
            <a:cxnLst/>
            <a:rect l="l" t="t" r="r" b="b"/>
            <a:pathLst>
              <a:path w="1716242" h="2991272">
                <a:moveTo>
                  <a:pt x="0" y="0"/>
                </a:moveTo>
                <a:lnTo>
                  <a:pt x="1716242" y="0"/>
                </a:lnTo>
                <a:lnTo>
                  <a:pt x="1716242" y="2991271"/>
                </a:lnTo>
                <a:lnTo>
                  <a:pt x="0" y="29912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0"/>
            <a:ext cx="3165563" cy="3152437"/>
          </a:xfrm>
          <a:custGeom>
            <a:avLst/>
            <a:gdLst/>
            <a:ahLst/>
            <a:cxnLst/>
            <a:rect l="l" t="t" r="r" b="b"/>
            <a:pathLst>
              <a:path w="3165563" h="3152437">
                <a:moveTo>
                  <a:pt x="0" y="0"/>
                </a:moveTo>
                <a:lnTo>
                  <a:pt x="3165563" y="0"/>
                </a:lnTo>
                <a:lnTo>
                  <a:pt x="3165563" y="3152437"/>
                </a:lnTo>
                <a:lnTo>
                  <a:pt x="0" y="31524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812" r="-1833" b="-444"/>
            </a:stretch>
          </a:blipFill>
        </p:spPr>
      </p:sp>
      <p:sp>
        <p:nvSpPr>
          <p:cNvPr id="9" name="Freeform 9"/>
          <p:cNvSpPr/>
          <p:nvPr/>
        </p:nvSpPr>
        <p:spPr>
          <a:xfrm rot="-1796726">
            <a:off x="16682297" y="555741"/>
            <a:ext cx="1476064" cy="1476064"/>
          </a:xfrm>
          <a:custGeom>
            <a:avLst/>
            <a:gdLst/>
            <a:ahLst/>
            <a:cxnLst/>
            <a:rect l="l" t="t" r="r" b="b"/>
            <a:pathLst>
              <a:path w="1476064" h="1476064">
                <a:moveTo>
                  <a:pt x="0" y="0"/>
                </a:moveTo>
                <a:lnTo>
                  <a:pt x="1476063" y="0"/>
                </a:lnTo>
                <a:lnTo>
                  <a:pt x="1476063" y="1476064"/>
                </a:lnTo>
                <a:lnTo>
                  <a:pt x="0" y="14760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15744">
            <a:off x="17401683" y="850457"/>
            <a:ext cx="1482282" cy="1389639"/>
          </a:xfrm>
          <a:custGeom>
            <a:avLst/>
            <a:gdLst/>
            <a:ahLst/>
            <a:cxnLst/>
            <a:rect l="l" t="t" r="r" b="b"/>
            <a:pathLst>
              <a:path w="1482282" h="1389639">
                <a:moveTo>
                  <a:pt x="0" y="0"/>
                </a:moveTo>
                <a:lnTo>
                  <a:pt x="1482282" y="0"/>
                </a:lnTo>
                <a:lnTo>
                  <a:pt x="1482282" y="1389639"/>
                </a:lnTo>
                <a:lnTo>
                  <a:pt x="0" y="13896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521261">
            <a:off x="-415802" y="5104542"/>
            <a:ext cx="1571733" cy="1400013"/>
          </a:xfrm>
          <a:custGeom>
            <a:avLst/>
            <a:gdLst/>
            <a:ahLst/>
            <a:cxnLst/>
            <a:rect l="l" t="t" r="r" b="b"/>
            <a:pathLst>
              <a:path w="1571733" h="1400013">
                <a:moveTo>
                  <a:pt x="0" y="0"/>
                </a:moveTo>
                <a:lnTo>
                  <a:pt x="1571733" y="0"/>
                </a:lnTo>
                <a:lnTo>
                  <a:pt x="1571733" y="1400013"/>
                </a:lnTo>
                <a:lnTo>
                  <a:pt x="0" y="1400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2265"/>
            </a:stretch>
          </a:blipFill>
        </p:spPr>
      </p:sp>
      <p:sp>
        <p:nvSpPr>
          <p:cNvPr id="12" name="Freeform 12"/>
          <p:cNvSpPr/>
          <p:nvPr/>
        </p:nvSpPr>
        <p:spPr>
          <a:xfrm rot="-622049" flipH="1">
            <a:off x="-866450" y="5652759"/>
            <a:ext cx="1438779" cy="1341661"/>
          </a:xfrm>
          <a:custGeom>
            <a:avLst/>
            <a:gdLst/>
            <a:ahLst/>
            <a:cxnLst/>
            <a:rect l="l" t="t" r="r" b="b"/>
            <a:pathLst>
              <a:path w="1438779" h="1341661">
                <a:moveTo>
                  <a:pt x="1438779" y="0"/>
                </a:moveTo>
                <a:lnTo>
                  <a:pt x="0" y="0"/>
                </a:lnTo>
                <a:lnTo>
                  <a:pt x="0" y="1341662"/>
                </a:lnTo>
                <a:lnTo>
                  <a:pt x="1438779" y="1341662"/>
                </a:lnTo>
                <a:lnTo>
                  <a:pt x="1438779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121828">
            <a:off x="435790" y="8354674"/>
            <a:ext cx="1660157" cy="1660157"/>
          </a:xfrm>
          <a:custGeom>
            <a:avLst/>
            <a:gdLst/>
            <a:ahLst/>
            <a:cxnLst/>
            <a:rect l="l" t="t" r="r" b="b"/>
            <a:pathLst>
              <a:path w="1660157" h="1660157">
                <a:moveTo>
                  <a:pt x="0" y="0"/>
                </a:moveTo>
                <a:lnTo>
                  <a:pt x="1660157" y="0"/>
                </a:lnTo>
                <a:lnTo>
                  <a:pt x="1660157" y="1660157"/>
                </a:lnTo>
                <a:lnTo>
                  <a:pt x="0" y="166015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78483">
            <a:off x="-646620" y="9070196"/>
            <a:ext cx="2729700" cy="1787954"/>
          </a:xfrm>
          <a:custGeom>
            <a:avLst/>
            <a:gdLst/>
            <a:ahLst/>
            <a:cxnLst/>
            <a:rect l="l" t="t" r="r" b="b"/>
            <a:pathLst>
              <a:path w="2729700" h="1787954">
                <a:moveTo>
                  <a:pt x="0" y="0"/>
                </a:moveTo>
                <a:lnTo>
                  <a:pt x="2729700" y="0"/>
                </a:lnTo>
                <a:lnTo>
                  <a:pt x="2729700" y="1787954"/>
                </a:lnTo>
                <a:lnTo>
                  <a:pt x="0" y="17879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785988">
            <a:off x="16769497" y="7951780"/>
            <a:ext cx="1719984" cy="1829771"/>
          </a:xfrm>
          <a:custGeom>
            <a:avLst/>
            <a:gdLst/>
            <a:ahLst/>
            <a:cxnLst/>
            <a:rect l="l" t="t" r="r" b="b"/>
            <a:pathLst>
              <a:path w="1719984" h="1829771">
                <a:moveTo>
                  <a:pt x="0" y="0"/>
                </a:moveTo>
                <a:lnTo>
                  <a:pt x="1719984" y="0"/>
                </a:lnTo>
                <a:lnTo>
                  <a:pt x="1719984" y="1829771"/>
                </a:lnTo>
                <a:lnTo>
                  <a:pt x="0" y="182977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310744">
            <a:off x="17018447" y="9289607"/>
            <a:ext cx="1541087" cy="1527602"/>
          </a:xfrm>
          <a:custGeom>
            <a:avLst/>
            <a:gdLst/>
            <a:ahLst/>
            <a:cxnLst/>
            <a:rect l="l" t="t" r="r" b="b"/>
            <a:pathLst>
              <a:path w="1541087" h="1527602">
                <a:moveTo>
                  <a:pt x="0" y="0"/>
                </a:moveTo>
                <a:lnTo>
                  <a:pt x="1541087" y="0"/>
                </a:lnTo>
                <a:lnTo>
                  <a:pt x="1541087" y="1527602"/>
                </a:lnTo>
                <a:lnTo>
                  <a:pt x="0" y="15276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672468">
            <a:off x="7279757" y="8644513"/>
            <a:ext cx="1520492" cy="1617544"/>
          </a:xfrm>
          <a:custGeom>
            <a:avLst/>
            <a:gdLst/>
            <a:ahLst/>
            <a:cxnLst/>
            <a:rect l="l" t="t" r="r" b="b"/>
            <a:pathLst>
              <a:path w="1520492" h="1617544">
                <a:moveTo>
                  <a:pt x="0" y="0"/>
                </a:moveTo>
                <a:lnTo>
                  <a:pt x="1520491" y="0"/>
                </a:lnTo>
                <a:lnTo>
                  <a:pt x="1520491" y="1617544"/>
                </a:lnTo>
                <a:lnTo>
                  <a:pt x="0" y="161754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423451">
            <a:off x="6318605" y="9215204"/>
            <a:ext cx="2164998" cy="2058716"/>
          </a:xfrm>
          <a:custGeom>
            <a:avLst/>
            <a:gdLst/>
            <a:ahLst/>
            <a:cxnLst/>
            <a:rect l="l" t="t" r="r" b="b"/>
            <a:pathLst>
              <a:path w="2164998" h="2058716">
                <a:moveTo>
                  <a:pt x="0" y="0"/>
                </a:moveTo>
                <a:lnTo>
                  <a:pt x="2164997" y="0"/>
                </a:lnTo>
                <a:lnTo>
                  <a:pt x="2164997" y="2058715"/>
                </a:lnTo>
                <a:lnTo>
                  <a:pt x="0" y="20587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335291" flipH="1">
            <a:off x="11613615" y="-545298"/>
            <a:ext cx="1438779" cy="1341661"/>
          </a:xfrm>
          <a:custGeom>
            <a:avLst/>
            <a:gdLst/>
            <a:ahLst/>
            <a:cxnLst/>
            <a:rect l="l" t="t" r="r" b="b"/>
            <a:pathLst>
              <a:path w="1438779" h="1341661">
                <a:moveTo>
                  <a:pt x="1438779" y="0"/>
                </a:moveTo>
                <a:lnTo>
                  <a:pt x="0" y="0"/>
                </a:lnTo>
                <a:lnTo>
                  <a:pt x="0" y="1341661"/>
                </a:lnTo>
                <a:lnTo>
                  <a:pt x="1438779" y="1341661"/>
                </a:lnTo>
                <a:lnTo>
                  <a:pt x="1438779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7339097">
            <a:off x="3705498" y="-426154"/>
            <a:ext cx="1541087" cy="1527602"/>
          </a:xfrm>
          <a:custGeom>
            <a:avLst/>
            <a:gdLst/>
            <a:ahLst/>
            <a:cxnLst/>
            <a:rect l="l" t="t" r="r" b="b"/>
            <a:pathLst>
              <a:path w="1541087" h="1527602">
                <a:moveTo>
                  <a:pt x="0" y="0"/>
                </a:moveTo>
                <a:lnTo>
                  <a:pt x="1541087" y="0"/>
                </a:lnTo>
                <a:lnTo>
                  <a:pt x="1541087" y="1527602"/>
                </a:lnTo>
                <a:lnTo>
                  <a:pt x="0" y="15276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2633027">
            <a:off x="16806169" y="2913074"/>
            <a:ext cx="1371407" cy="1458944"/>
          </a:xfrm>
          <a:custGeom>
            <a:avLst/>
            <a:gdLst/>
            <a:ahLst/>
            <a:cxnLst/>
            <a:rect l="l" t="t" r="r" b="b"/>
            <a:pathLst>
              <a:path w="1371407" h="1458944">
                <a:moveTo>
                  <a:pt x="0" y="0"/>
                </a:moveTo>
                <a:lnTo>
                  <a:pt x="1371407" y="0"/>
                </a:lnTo>
                <a:lnTo>
                  <a:pt x="1371407" y="1458944"/>
                </a:lnTo>
                <a:lnTo>
                  <a:pt x="0" y="145894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33646">
            <a:off x="17419851" y="3277494"/>
            <a:ext cx="1716242" cy="2991272"/>
          </a:xfrm>
          <a:custGeom>
            <a:avLst/>
            <a:gdLst/>
            <a:ahLst/>
            <a:cxnLst/>
            <a:rect l="l" t="t" r="r" b="b"/>
            <a:pathLst>
              <a:path w="1716242" h="2991272">
                <a:moveTo>
                  <a:pt x="0" y="0"/>
                </a:moveTo>
                <a:lnTo>
                  <a:pt x="1716243" y="0"/>
                </a:lnTo>
                <a:lnTo>
                  <a:pt x="1716243" y="2991272"/>
                </a:lnTo>
                <a:lnTo>
                  <a:pt x="0" y="29912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119983">
            <a:off x="15633185" y="-290871"/>
            <a:ext cx="840158" cy="832807"/>
          </a:xfrm>
          <a:custGeom>
            <a:avLst/>
            <a:gdLst/>
            <a:ahLst/>
            <a:cxnLst/>
            <a:rect l="l" t="t" r="r" b="b"/>
            <a:pathLst>
              <a:path w="840158" h="832807">
                <a:moveTo>
                  <a:pt x="0" y="0"/>
                </a:moveTo>
                <a:lnTo>
                  <a:pt x="840159" y="0"/>
                </a:lnTo>
                <a:lnTo>
                  <a:pt x="840159" y="832807"/>
                </a:lnTo>
                <a:lnTo>
                  <a:pt x="0" y="8328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700000" flipH="1">
            <a:off x="3115335" y="9616169"/>
            <a:ext cx="1438779" cy="1341661"/>
          </a:xfrm>
          <a:custGeom>
            <a:avLst/>
            <a:gdLst/>
            <a:ahLst/>
            <a:cxnLst/>
            <a:rect l="l" t="t" r="r" b="b"/>
            <a:pathLst>
              <a:path w="1438779" h="1341661">
                <a:moveTo>
                  <a:pt x="1438779" y="0"/>
                </a:moveTo>
                <a:lnTo>
                  <a:pt x="0" y="0"/>
                </a:lnTo>
                <a:lnTo>
                  <a:pt x="0" y="1341662"/>
                </a:lnTo>
                <a:lnTo>
                  <a:pt x="1438779" y="1341662"/>
                </a:lnTo>
                <a:lnTo>
                  <a:pt x="1438779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121938">
            <a:off x="7559825" y="-223737"/>
            <a:ext cx="1468728" cy="962017"/>
          </a:xfrm>
          <a:custGeom>
            <a:avLst/>
            <a:gdLst/>
            <a:ahLst/>
            <a:cxnLst/>
            <a:rect l="l" t="t" r="r" b="b"/>
            <a:pathLst>
              <a:path w="1468728" h="962017">
                <a:moveTo>
                  <a:pt x="0" y="0"/>
                </a:moveTo>
                <a:lnTo>
                  <a:pt x="1468728" y="0"/>
                </a:lnTo>
                <a:lnTo>
                  <a:pt x="1468728" y="962017"/>
                </a:lnTo>
                <a:lnTo>
                  <a:pt x="0" y="96201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037176">
            <a:off x="12100403" y="9443362"/>
            <a:ext cx="1452596" cy="1361809"/>
          </a:xfrm>
          <a:custGeom>
            <a:avLst/>
            <a:gdLst/>
            <a:ahLst/>
            <a:cxnLst/>
            <a:rect l="l" t="t" r="r" b="b"/>
            <a:pathLst>
              <a:path w="1452596" h="1361809">
                <a:moveTo>
                  <a:pt x="0" y="0"/>
                </a:moveTo>
                <a:lnTo>
                  <a:pt x="1452596" y="0"/>
                </a:lnTo>
                <a:lnTo>
                  <a:pt x="1452596" y="1361808"/>
                </a:lnTo>
                <a:lnTo>
                  <a:pt x="0" y="13618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3165563" y="4455656"/>
            <a:ext cx="11554773" cy="3287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98"/>
              </a:lnSpc>
            </a:pPr>
            <a:r>
              <a:rPr lang="en-US" sz="23940">
                <a:solidFill>
                  <a:srgbClr val="4FD334"/>
                </a:solidFill>
                <a:latin typeface="Lilita One"/>
                <a:ea typeface="Lilita One"/>
                <a:cs typeface="Lilita One"/>
                <a:sym typeface="Lilita One"/>
              </a:rPr>
              <a:t>XTREME</a:t>
            </a:r>
          </a:p>
        </p:txBody>
      </p:sp>
      <p:sp>
        <p:nvSpPr>
          <p:cNvPr id="28" name="Freeform 28"/>
          <p:cNvSpPr/>
          <p:nvPr/>
        </p:nvSpPr>
        <p:spPr>
          <a:xfrm rot="-1121938">
            <a:off x="13472729" y="2339555"/>
            <a:ext cx="2107226" cy="1380233"/>
          </a:xfrm>
          <a:custGeom>
            <a:avLst/>
            <a:gdLst/>
            <a:ahLst/>
            <a:cxnLst/>
            <a:rect l="l" t="t" r="r" b="b"/>
            <a:pathLst>
              <a:path w="2107226" h="1380233">
                <a:moveTo>
                  <a:pt x="0" y="0"/>
                </a:moveTo>
                <a:lnTo>
                  <a:pt x="2107226" y="0"/>
                </a:lnTo>
                <a:lnTo>
                  <a:pt x="2107226" y="1380233"/>
                </a:lnTo>
                <a:lnTo>
                  <a:pt x="0" y="138023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2419214">
            <a:off x="10578587" y="2580863"/>
            <a:ext cx="1734155" cy="1649024"/>
          </a:xfrm>
          <a:custGeom>
            <a:avLst/>
            <a:gdLst/>
            <a:ahLst/>
            <a:cxnLst/>
            <a:rect l="l" t="t" r="r" b="b"/>
            <a:pathLst>
              <a:path w="1734155" h="1649024">
                <a:moveTo>
                  <a:pt x="0" y="0"/>
                </a:moveTo>
                <a:lnTo>
                  <a:pt x="1734155" y="0"/>
                </a:lnTo>
                <a:lnTo>
                  <a:pt x="1734155" y="1649024"/>
                </a:lnTo>
                <a:lnTo>
                  <a:pt x="0" y="16490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806898" flipH="1">
            <a:off x="-2523373" y="1965297"/>
            <a:ext cx="3105412" cy="2895797"/>
          </a:xfrm>
          <a:custGeom>
            <a:avLst/>
            <a:gdLst/>
            <a:ahLst/>
            <a:cxnLst/>
            <a:rect l="l" t="t" r="r" b="b"/>
            <a:pathLst>
              <a:path w="3105412" h="2895797">
                <a:moveTo>
                  <a:pt x="3105412" y="0"/>
                </a:moveTo>
                <a:lnTo>
                  <a:pt x="0" y="0"/>
                </a:lnTo>
                <a:lnTo>
                  <a:pt x="0" y="2895798"/>
                </a:lnTo>
                <a:lnTo>
                  <a:pt x="3105412" y="2895798"/>
                </a:lnTo>
                <a:lnTo>
                  <a:pt x="310541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796726">
            <a:off x="18244569" y="-1739409"/>
            <a:ext cx="3185887" cy="3185887"/>
          </a:xfrm>
          <a:custGeom>
            <a:avLst/>
            <a:gdLst/>
            <a:ahLst/>
            <a:cxnLst/>
            <a:rect l="l" t="t" r="r" b="b"/>
            <a:pathLst>
              <a:path w="3185887" h="3185887">
                <a:moveTo>
                  <a:pt x="0" y="0"/>
                </a:moveTo>
                <a:lnTo>
                  <a:pt x="3185887" y="0"/>
                </a:lnTo>
                <a:lnTo>
                  <a:pt x="3185887" y="3185887"/>
                </a:lnTo>
                <a:lnTo>
                  <a:pt x="0" y="31858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21261">
            <a:off x="-2033628" y="6979987"/>
            <a:ext cx="3392376" cy="3021741"/>
          </a:xfrm>
          <a:custGeom>
            <a:avLst/>
            <a:gdLst/>
            <a:ahLst/>
            <a:cxnLst/>
            <a:rect l="l" t="t" r="r" b="b"/>
            <a:pathLst>
              <a:path w="3392376" h="3021741">
                <a:moveTo>
                  <a:pt x="0" y="0"/>
                </a:moveTo>
                <a:lnTo>
                  <a:pt x="3392376" y="0"/>
                </a:lnTo>
                <a:lnTo>
                  <a:pt x="3392376" y="3021741"/>
                </a:lnTo>
                <a:lnTo>
                  <a:pt x="0" y="30217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265"/>
            </a:stretch>
          </a:blipFill>
        </p:spPr>
      </p:sp>
      <p:sp>
        <p:nvSpPr>
          <p:cNvPr id="6" name="Freeform 6"/>
          <p:cNvSpPr/>
          <p:nvPr/>
        </p:nvSpPr>
        <p:spPr>
          <a:xfrm rot="-622049" flipH="1">
            <a:off x="-2945939" y="7954829"/>
            <a:ext cx="3105412" cy="2895797"/>
          </a:xfrm>
          <a:custGeom>
            <a:avLst/>
            <a:gdLst/>
            <a:ahLst/>
            <a:cxnLst/>
            <a:rect l="l" t="t" r="r" b="b"/>
            <a:pathLst>
              <a:path w="3105412" h="2895797">
                <a:moveTo>
                  <a:pt x="3105412" y="0"/>
                </a:moveTo>
                <a:lnTo>
                  <a:pt x="0" y="0"/>
                </a:lnTo>
                <a:lnTo>
                  <a:pt x="0" y="2895797"/>
                </a:lnTo>
                <a:lnTo>
                  <a:pt x="3105412" y="2895797"/>
                </a:lnTo>
                <a:lnTo>
                  <a:pt x="310541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339097">
            <a:off x="5698382" y="-3785602"/>
            <a:ext cx="3326231" cy="3297127"/>
          </a:xfrm>
          <a:custGeom>
            <a:avLst/>
            <a:gdLst/>
            <a:ahLst/>
            <a:cxnLst/>
            <a:rect l="l" t="t" r="r" b="b"/>
            <a:pathLst>
              <a:path w="3326231" h="3297127">
                <a:moveTo>
                  <a:pt x="0" y="0"/>
                </a:moveTo>
                <a:lnTo>
                  <a:pt x="3326231" y="0"/>
                </a:lnTo>
                <a:lnTo>
                  <a:pt x="3326231" y="3297126"/>
                </a:lnTo>
                <a:lnTo>
                  <a:pt x="0" y="32971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633027">
            <a:off x="18836265" y="2331665"/>
            <a:ext cx="2960000" cy="3148937"/>
          </a:xfrm>
          <a:custGeom>
            <a:avLst/>
            <a:gdLst/>
            <a:ahLst/>
            <a:cxnLst/>
            <a:rect l="l" t="t" r="r" b="b"/>
            <a:pathLst>
              <a:path w="2960000" h="3148937">
                <a:moveTo>
                  <a:pt x="0" y="0"/>
                </a:moveTo>
                <a:lnTo>
                  <a:pt x="2960001" y="0"/>
                </a:lnTo>
                <a:lnTo>
                  <a:pt x="2960001" y="3148936"/>
                </a:lnTo>
                <a:lnTo>
                  <a:pt x="0" y="31489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23451">
            <a:off x="5778942" y="762318"/>
            <a:ext cx="2431674" cy="2312301"/>
          </a:xfrm>
          <a:custGeom>
            <a:avLst/>
            <a:gdLst/>
            <a:ahLst/>
            <a:cxnLst/>
            <a:rect l="l" t="t" r="r" b="b"/>
            <a:pathLst>
              <a:path w="2431674" h="2312301">
                <a:moveTo>
                  <a:pt x="0" y="0"/>
                </a:moveTo>
                <a:lnTo>
                  <a:pt x="2431675" y="0"/>
                </a:lnTo>
                <a:lnTo>
                  <a:pt x="2431675" y="2312301"/>
                </a:lnTo>
                <a:lnTo>
                  <a:pt x="0" y="23123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634080">
            <a:off x="17251456" y="-280414"/>
            <a:ext cx="1813370" cy="1797503"/>
          </a:xfrm>
          <a:custGeom>
            <a:avLst/>
            <a:gdLst/>
            <a:ahLst/>
            <a:cxnLst/>
            <a:rect l="l" t="t" r="r" b="b"/>
            <a:pathLst>
              <a:path w="1813370" h="1797503">
                <a:moveTo>
                  <a:pt x="0" y="0"/>
                </a:moveTo>
                <a:lnTo>
                  <a:pt x="1813370" y="0"/>
                </a:lnTo>
                <a:lnTo>
                  <a:pt x="1813370" y="1797504"/>
                </a:lnTo>
                <a:lnTo>
                  <a:pt x="0" y="17975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037176">
            <a:off x="492291" y="9108442"/>
            <a:ext cx="2700106" cy="2531349"/>
          </a:xfrm>
          <a:custGeom>
            <a:avLst/>
            <a:gdLst/>
            <a:ahLst/>
            <a:cxnLst/>
            <a:rect l="l" t="t" r="r" b="b"/>
            <a:pathLst>
              <a:path w="2700106" h="2531349">
                <a:moveTo>
                  <a:pt x="0" y="0"/>
                </a:moveTo>
                <a:lnTo>
                  <a:pt x="2700105" y="0"/>
                </a:lnTo>
                <a:lnTo>
                  <a:pt x="2700105" y="2531349"/>
                </a:lnTo>
                <a:lnTo>
                  <a:pt x="0" y="25313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700000" flipH="1">
            <a:off x="11759523" y="9043079"/>
            <a:ext cx="3105412" cy="2895797"/>
          </a:xfrm>
          <a:custGeom>
            <a:avLst/>
            <a:gdLst/>
            <a:ahLst/>
            <a:cxnLst/>
            <a:rect l="l" t="t" r="r" b="b"/>
            <a:pathLst>
              <a:path w="3105412" h="2895797">
                <a:moveTo>
                  <a:pt x="3105412" y="0"/>
                </a:moveTo>
                <a:lnTo>
                  <a:pt x="0" y="0"/>
                </a:lnTo>
                <a:lnTo>
                  <a:pt x="0" y="2895797"/>
                </a:lnTo>
                <a:lnTo>
                  <a:pt x="3105412" y="2895797"/>
                </a:lnTo>
                <a:lnTo>
                  <a:pt x="310541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121938">
            <a:off x="9892999" y="-784333"/>
            <a:ext cx="3170054" cy="2076385"/>
          </a:xfrm>
          <a:custGeom>
            <a:avLst/>
            <a:gdLst/>
            <a:ahLst/>
            <a:cxnLst/>
            <a:rect l="l" t="t" r="r" b="b"/>
            <a:pathLst>
              <a:path w="3170054" h="2076385">
                <a:moveTo>
                  <a:pt x="0" y="0"/>
                </a:moveTo>
                <a:lnTo>
                  <a:pt x="3170053" y="0"/>
                </a:lnTo>
                <a:lnTo>
                  <a:pt x="3170053" y="2076386"/>
                </a:lnTo>
                <a:lnTo>
                  <a:pt x="0" y="20763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01313" y="551823"/>
            <a:ext cx="6602450" cy="2523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97"/>
              </a:lnSpc>
            </a:pPr>
            <a:r>
              <a:rPr lang="en-US" sz="9697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ABOUT OUR ACTIVITY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7180" y="3198671"/>
            <a:ext cx="9097064" cy="6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6"/>
              </a:lnSpc>
              <a:spcBef>
                <a:spcPct val="0"/>
              </a:spcBef>
            </a:pPr>
            <a:r>
              <a:rPr lang="en-US" sz="3718" b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At Juice Xtreme, we believe that healthy nutrition should be within everyone's reach. That's why we have created a range of natural protein juices, perfect for an active lifestyle. Our products combine fresh fruits, plants, high-quality proteins, and carefully selected ingredients, providing energy and essential nutrients in every sip.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6659995" y="618338"/>
            <a:ext cx="12790945" cy="8519306"/>
            <a:chOff x="0" y="0"/>
            <a:chExt cx="17054593" cy="11359075"/>
          </a:xfrm>
        </p:grpSpPr>
        <p:sp>
          <p:nvSpPr>
            <p:cNvPr id="17" name="Freeform 17"/>
            <p:cNvSpPr/>
            <p:nvPr/>
          </p:nvSpPr>
          <p:spPr>
            <a:xfrm rot="-878824">
              <a:off x="939353" y="1684801"/>
              <a:ext cx="9354035" cy="8631884"/>
            </a:xfrm>
            <a:custGeom>
              <a:avLst/>
              <a:gdLst/>
              <a:ahLst/>
              <a:cxnLst/>
              <a:rect l="l" t="t" r="r" b="b"/>
              <a:pathLst>
                <a:path w="9354035" h="8631884">
                  <a:moveTo>
                    <a:pt x="0" y="0"/>
                  </a:moveTo>
                  <a:lnTo>
                    <a:pt x="9354035" y="0"/>
                  </a:lnTo>
                  <a:lnTo>
                    <a:pt x="9354035" y="8631884"/>
                  </a:lnTo>
                  <a:lnTo>
                    <a:pt x="0" y="8631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t="-8366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 rot="928253">
              <a:off x="7042965" y="1034662"/>
              <a:ext cx="8976966" cy="8976966"/>
            </a:xfrm>
            <a:custGeom>
              <a:avLst/>
              <a:gdLst/>
              <a:ahLst/>
              <a:cxnLst/>
              <a:rect l="l" t="t" r="r" b="b"/>
              <a:pathLst>
                <a:path w="8976966" h="8976966">
                  <a:moveTo>
                    <a:pt x="0" y="0"/>
                  </a:moveTo>
                  <a:lnTo>
                    <a:pt x="8976966" y="0"/>
                  </a:lnTo>
                  <a:lnTo>
                    <a:pt x="8976966" y="8976966"/>
                  </a:lnTo>
                  <a:lnTo>
                    <a:pt x="0" y="89769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3484940" y="0"/>
              <a:ext cx="10170456" cy="10170456"/>
            </a:xfrm>
            <a:custGeom>
              <a:avLst/>
              <a:gdLst/>
              <a:ahLst/>
              <a:cxnLst/>
              <a:rect l="l" t="t" r="r" b="b"/>
              <a:pathLst>
                <a:path w="10170456" h="10170456">
                  <a:moveTo>
                    <a:pt x="0" y="0"/>
                  </a:moveTo>
                  <a:lnTo>
                    <a:pt x="10170456" y="0"/>
                  </a:lnTo>
                  <a:lnTo>
                    <a:pt x="10170456" y="10170456"/>
                  </a:lnTo>
                  <a:lnTo>
                    <a:pt x="0" y="10170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9582679" y="705567"/>
            <a:ext cx="7069269" cy="7520499"/>
          </a:xfrm>
          <a:custGeom>
            <a:avLst/>
            <a:gdLst/>
            <a:ahLst/>
            <a:cxnLst/>
            <a:rect l="l" t="t" r="r" b="b"/>
            <a:pathLst>
              <a:path w="7069269" h="7520499">
                <a:moveTo>
                  <a:pt x="0" y="0"/>
                </a:moveTo>
                <a:lnTo>
                  <a:pt x="7069269" y="0"/>
                </a:lnTo>
                <a:lnTo>
                  <a:pt x="7069269" y="7520498"/>
                </a:lnTo>
                <a:lnTo>
                  <a:pt x="0" y="75204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037176">
            <a:off x="17301049" y="3877825"/>
            <a:ext cx="2700106" cy="2531349"/>
          </a:xfrm>
          <a:custGeom>
            <a:avLst/>
            <a:gdLst/>
            <a:ahLst/>
            <a:cxnLst/>
            <a:rect l="l" t="t" r="r" b="b"/>
            <a:pathLst>
              <a:path w="2700106" h="2531349">
                <a:moveTo>
                  <a:pt x="0" y="0"/>
                </a:moveTo>
                <a:lnTo>
                  <a:pt x="2700105" y="0"/>
                </a:lnTo>
                <a:lnTo>
                  <a:pt x="2700105" y="2531350"/>
                </a:lnTo>
                <a:lnTo>
                  <a:pt x="0" y="2531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806898" flipH="1">
            <a:off x="77667" y="2813893"/>
            <a:ext cx="2088535" cy="1947559"/>
          </a:xfrm>
          <a:custGeom>
            <a:avLst/>
            <a:gdLst/>
            <a:ahLst/>
            <a:cxnLst/>
            <a:rect l="l" t="t" r="r" b="b"/>
            <a:pathLst>
              <a:path w="2088535" h="1947559">
                <a:moveTo>
                  <a:pt x="2088534" y="0"/>
                </a:moveTo>
                <a:lnTo>
                  <a:pt x="0" y="0"/>
                </a:lnTo>
                <a:lnTo>
                  <a:pt x="0" y="1947559"/>
                </a:lnTo>
                <a:lnTo>
                  <a:pt x="2088534" y="1947559"/>
                </a:lnTo>
                <a:lnTo>
                  <a:pt x="208853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15744">
            <a:off x="16860848" y="1061577"/>
            <a:ext cx="2151684" cy="2017204"/>
          </a:xfrm>
          <a:custGeom>
            <a:avLst/>
            <a:gdLst/>
            <a:ahLst/>
            <a:cxnLst/>
            <a:rect l="l" t="t" r="r" b="b"/>
            <a:pathLst>
              <a:path w="2151684" h="2017204">
                <a:moveTo>
                  <a:pt x="0" y="0"/>
                </a:moveTo>
                <a:lnTo>
                  <a:pt x="2151685" y="0"/>
                </a:lnTo>
                <a:lnTo>
                  <a:pt x="2151685" y="2017204"/>
                </a:lnTo>
                <a:lnTo>
                  <a:pt x="0" y="20172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21261">
            <a:off x="460659" y="6046339"/>
            <a:ext cx="2281531" cy="2032262"/>
          </a:xfrm>
          <a:custGeom>
            <a:avLst/>
            <a:gdLst/>
            <a:ahLst/>
            <a:cxnLst/>
            <a:rect l="l" t="t" r="r" b="b"/>
            <a:pathLst>
              <a:path w="2281531" h="2032262">
                <a:moveTo>
                  <a:pt x="0" y="0"/>
                </a:moveTo>
                <a:lnTo>
                  <a:pt x="2281531" y="0"/>
                </a:lnTo>
                <a:lnTo>
                  <a:pt x="2281531" y="2032262"/>
                </a:lnTo>
                <a:lnTo>
                  <a:pt x="0" y="20322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265"/>
            </a:stretch>
          </a:blipFill>
        </p:spPr>
      </p:sp>
      <p:sp>
        <p:nvSpPr>
          <p:cNvPr id="6" name="Freeform 6"/>
          <p:cNvSpPr/>
          <p:nvPr/>
        </p:nvSpPr>
        <p:spPr>
          <a:xfrm rot="-622049" flipH="1">
            <a:off x="-706446" y="8167412"/>
            <a:ext cx="2088535" cy="1947559"/>
          </a:xfrm>
          <a:custGeom>
            <a:avLst/>
            <a:gdLst/>
            <a:ahLst/>
            <a:cxnLst/>
            <a:rect l="l" t="t" r="r" b="b"/>
            <a:pathLst>
              <a:path w="2088535" h="1947559">
                <a:moveTo>
                  <a:pt x="2088535" y="0"/>
                </a:moveTo>
                <a:lnTo>
                  <a:pt x="0" y="0"/>
                </a:lnTo>
                <a:lnTo>
                  <a:pt x="0" y="1947559"/>
                </a:lnTo>
                <a:lnTo>
                  <a:pt x="2088535" y="1947559"/>
                </a:lnTo>
                <a:lnTo>
                  <a:pt x="208853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310744">
            <a:off x="16140777" y="9430402"/>
            <a:ext cx="2237046" cy="2217472"/>
          </a:xfrm>
          <a:custGeom>
            <a:avLst/>
            <a:gdLst/>
            <a:ahLst/>
            <a:cxnLst/>
            <a:rect l="l" t="t" r="r" b="b"/>
            <a:pathLst>
              <a:path w="2237046" h="2217472">
                <a:moveTo>
                  <a:pt x="0" y="0"/>
                </a:moveTo>
                <a:lnTo>
                  <a:pt x="2237046" y="0"/>
                </a:lnTo>
                <a:lnTo>
                  <a:pt x="2237046" y="2217472"/>
                </a:lnTo>
                <a:lnTo>
                  <a:pt x="0" y="2217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335291" flipH="1">
            <a:off x="13432262" y="-973779"/>
            <a:ext cx="2088535" cy="1947559"/>
          </a:xfrm>
          <a:custGeom>
            <a:avLst/>
            <a:gdLst/>
            <a:ahLst/>
            <a:cxnLst/>
            <a:rect l="l" t="t" r="r" b="b"/>
            <a:pathLst>
              <a:path w="2088535" h="1947559">
                <a:moveTo>
                  <a:pt x="2088535" y="0"/>
                </a:moveTo>
                <a:lnTo>
                  <a:pt x="0" y="0"/>
                </a:lnTo>
                <a:lnTo>
                  <a:pt x="0" y="1947558"/>
                </a:lnTo>
                <a:lnTo>
                  <a:pt x="2088535" y="1947558"/>
                </a:lnTo>
                <a:lnTo>
                  <a:pt x="208853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339097">
            <a:off x="3018763" y="-1302525"/>
            <a:ext cx="2237046" cy="2217472"/>
          </a:xfrm>
          <a:custGeom>
            <a:avLst/>
            <a:gdLst/>
            <a:ahLst/>
            <a:cxnLst/>
            <a:rect l="l" t="t" r="r" b="b"/>
            <a:pathLst>
              <a:path w="2237046" h="2217472">
                <a:moveTo>
                  <a:pt x="0" y="0"/>
                </a:moveTo>
                <a:lnTo>
                  <a:pt x="2237045" y="0"/>
                </a:lnTo>
                <a:lnTo>
                  <a:pt x="2237045" y="2217472"/>
                </a:lnTo>
                <a:lnTo>
                  <a:pt x="0" y="2217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003063">
            <a:off x="14615838" y="4586567"/>
            <a:ext cx="2491302" cy="4342138"/>
          </a:xfrm>
          <a:custGeom>
            <a:avLst/>
            <a:gdLst/>
            <a:ahLst/>
            <a:cxnLst/>
            <a:rect l="l" t="t" r="r" b="b"/>
            <a:pathLst>
              <a:path w="2491302" h="4342138">
                <a:moveTo>
                  <a:pt x="0" y="0"/>
                </a:moveTo>
                <a:lnTo>
                  <a:pt x="2491302" y="0"/>
                </a:lnTo>
                <a:lnTo>
                  <a:pt x="2491302" y="4342138"/>
                </a:lnTo>
                <a:lnTo>
                  <a:pt x="0" y="43421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423451">
            <a:off x="5494774" y="1969260"/>
            <a:ext cx="1635415" cy="1555131"/>
          </a:xfrm>
          <a:custGeom>
            <a:avLst/>
            <a:gdLst/>
            <a:ahLst/>
            <a:cxnLst/>
            <a:rect l="l" t="t" r="r" b="b"/>
            <a:pathLst>
              <a:path w="1635415" h="1555131">
                <a:moveTo>
                  <a:pt x="0" y="0"/>
                </a:moveTo>
                <a:lnTo>
                  <a:pt x="1635415" y="0"/>
                </a:lnTo>
                <a:lnTo>
                  <a:pt x="1635415" y="1555131"/>
                </a:lnTo>
                <a:lnTo>
                  <a:pt x="0" y="15551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119983">
            <a:off x="11424064" y="2252270"/>
            <a:ext cx="1219576" cy="1208905"/>
          </a:xfrm>
          <a:custGeom>
            <a:avLst/>
            <a:gdLst/>
            <a:ahLst/>
            <a:cxnLst/>
            <a:rect l="l" t="t" r="r" b="b"/>
            <a:pathLst>
              <a:path w="1219576" h="1208905">
                <a:moveTo>
                  <a:pt x="0" y="0"/>
                </a:moveTo>
                <a:lnTo>
                  <a:pt x="1219576" y="0"/>
                </a:lnTo>
                <a:lnTo>
                  <a:pt x="1219576" y="1208905"/>
                </a:lnTo>
                <a:lnTo>
                  <a:pt x="0" y="12089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037176">
            <a:off x="4675474" y="7157370"/>
            <a:ext cx="2108592" cy="1976805"/>
          </a:xfrm>
          <a:custGeom>
            <a:avLst/>
            <a:gdLst/>
            <a:ahLst/>
            <a:cxnLst/>
            <a:rect l="l" t="t" r="r" b="b"/>
            <a:pathLst>
              <a:path w="2108592" h="1976805">
                <a:moveTo>
                  <a:pt x="0" y="0"/>
                </a:moveTo>
                <a:lnTo>
                  <a:pt x="2108592" y="0"/>
                </a:lnTo>
                <a:lnTo>
                  <a:pt x="2108592" y="1976805"/>
                </a:lnTo>
                <a:lnTo>
                  <a:pt x="0" y="19768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700000" flipH="1">
            <a:off x="9983667" y="7249895"/>
            <a:ext cx="2088535" cy="1947559"/>
          </a:xfrm>
          <a:custGeom>
            <a:avLst/>
            <a:gdLst/>
            <a:ahLst/>
            <a:cxnLst/>
            <a:rect l="l" t="t" r="r" b="b"/>
            <a:pathLst>
              <a:path w="2088535" h="1947559">
                <a:moveTo>
                  <a:pt x="2088535" y="0"/>
                </a:moveTo>
                <a:lnTo>
                  <a:pt x="0" y="0"/>
                </a:lnTo>
                <a:lnTo>
                  <a:pt x="0" y="1947559"/>
                </a:lnTo>
                <a:lnTo>
                  <a:pt x="2088535" y="1947559"/>
                </a:lnTo>
                <a:lnTo>
                  <a:pt x="208853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121938">
            <a:off x="8441283" y="964638"/>
            <a:ext cx="2132009" cy="1396466"/>
          </a:xfrm>
          <a:custGeom>
            <a:avLst/>
            <a:gdLst/>
            <a:ahLst/>
            <a:cxnLst/>
            <a:rect l="l" t="t" r="r" b="b"/>
            <a:pathLst>
              <a:path w="2132009" h="1396466">
                <a:moveTo>
                  <a:pt x="0" y="0"/>
                </a:moveTo>
                <a:lnTo>
                  <a:pt x="2132009" y="0"/>
                </a:lnTo>
                <a:lnTo>
                  <a:pt x="2132009" y="1396466"/>
                </a:lnTo>
                <a:lnTo>
                  <a:pt x="0" y="13964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05380" y="2831428"/>
            <a:ext cx="15395379" cy="6885933"/>
          </a:xfrm>
          <a:custGeom>
            <a:avLst/>
            <a:gdLst/>
            <a:ahLst/>
            <a:cxnLst/>
            <a:rect l="l" t="t" r="r" b="b"/>
            <a:pathLst>
              <a:path w="15395379" h="6885933">
                <a:moveTo>
                  <a:pt x="0" y="0"/>
                </a:moveTo>
                <a:lnTo>
                  <a:pt x="15395379" y="0"/>
                </a:lnTo>
                <a:lnTo>
                  <a:pt x="15395379" y="6885933"/>
                </a:lnTo>
                <a:lnTo>
                  <a:pt x="0" y="68859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ysDot"/>
            <a:miter/>
          </a:ln>
        </p:spPr>
      </p:sp>
      <p:sp>
        <p:nvSpPr>
          <p:cNvPr id="17" name="TextBox 17"/>
          <p:cNvSpPr txBox="1"/>
          <p:nvPr/>
        </p:nvSpPr>
        <p:spPr>
          <a:xfrm>
            <a:off x="505380" y="651431"/>
            <a:ext cx="11299037" cy="1759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307"/>
              </a:lnSpc>
              <a:spcBef>
                <a:spcPct val="0"/>
              </a:spcBef>
            </a:pPr>
            <a:r>
              <a:rPr lang="en-US" sz="10219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DETAILS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62313" y="640112"/>
            <a:ext cx="13374170" cy="10360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9"/>
              </a:lnSpc>
            </a:pPr>
            <a:endParaRPr/>
          </a:p>
          <a:p>
            <a:pPr algn="l">
              <a:lnSpc>
                <a:spcPts val="6309"/>
              </a:lnSpc>
            </a:pPr>
            <a:endParaRPr/>
          </a:p>
          <a:p>
            <a:pPr algn="l">
              <a:lnSpc>
                <a:spcPts val="6309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6309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6309"/>
              </a:lnSpc>
              <a:spcBef>
                <a:spcPct val="0"/>
              </a:spcBef>
            </a:pPr>
            <a:r>
              <a:rPr lang="en-US" sz="6309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29 MÂNTULEASA STREET, </a:t>
            </a:r>
          </a:p>
          <a:p>
            <a:pPr algn="ctr">
              <a:lnSpc>
                <a:spcPts val="6309"/>
              </a:lnSpc>
              <a:spcBef>
                <a:spcPct val="0"/>
              </a:spcBef>
            </a:pPr>
            <a:r>
              <a:rPr lang="en-US" sz="6309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BUCHAREST, SECTOR 2</a:t>
            </a:r>
          </a:p>
          <a:p>
            <a:pPr algn="ctr">
              <a:lnSpc>
                <a:spcPts val="6309"/>
              </a:lnSpc>
              <a:spcBef>
                <a:spcPct val="0"/>
              </a:spcBef>
            </a:pPr>
            <a:r>
              <a:rPr lang="en-US" sz="6309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@JUICE_XTREME</a:t>
            </a:r>
          </a:p>
          <a:p>
            <a:pPr algn="ctr">
              <a:lnSpc>
                <a:spcPts val="6309"/>
              </a:lnSpc>
              <a:spcBef>
                <a:spcPct val="0"/>
              </a:spcBef>
            </a:pPr>
            <a:r>
              <a:rPr lang="en-US" sz="6309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@JUICE-XTREME</a:t>
            </a:r>
          </a:p>
          <a:p>
            <a:pPr algn="ctr">
              <a:lnSpc>
                <a:spcPts val="6309"/>
              </a:lnSpc>
              <a:spcBef>
                <a:spcPct val="0"/>
              </a:spcBef>
            </a:pPr>
            <a:r>
              <a:rPr lang="en-US" sz="6309">
                <a:solidFill>
                  <a:srgbClr val="000000"/>
                </a:solidFill>
                <a:latin typeface="Lilita One"/>
                <a:ea typeface="Lilita One"/>
                <a:cs typeface="Lilita One"/>
                <a:sym typeface="Lilita One"/>
              </a:rPr>
              <a:t>JUICEXTREME.OFFICE@GMAIL.COM  +40 733 238 688</a:t>
            </a:r>
          </a:p>
          <a:p>
            <a:pPr algn="ctr">
              <a:lnSpc>
                <a:spcPts val="6309"/>
              </a:lnSpc>
              <a:spcBef>
                <a:spcPct val="0"/>
              </a:spcBef>
            </a:pPr>
            <a:endParaRPr lang="en-US" sz="6309">
              <a:solidFill>
                <a:srgbClr val="000000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algn="ctr">
              <a:lnSpc>
                <a:spcPts val="6309"/>
              </a:lnSpc>
              <a:spcBef>
                <a:spcPct val="0"/>
              </a:spcBef>
            </a:pPr>
            <a:endParaRPr lang="en-US" sz="6309">
              <a:solidFill>
                <a:srgbClr val="000000"/>
              </a:solidFill>
              <a:latin typeface="Lilita One"/>
              <a:ea typeface="Lilita One"/>
              <a:cs typeface="Lilita One"/>
              <a:sym typeface="Lilita One"/>
            </a:endParaRPr>
          </a:p>
          <a:p>
            <a:pPr algn="ctr">
              <a:lnSpc>
                <a:spcPts val="6309"/>
              </a:lnSpc>
              <a:spcBef>
                <a:spcPct val="0"/>
              </a:spcBef>
            </a:pPr>
            <a:endParaRPr lang="en-US" sz="6309">
              <a:solidFill>
                <a:srgbClr val="000000"/>
              </a:solidFill>
              <a:latin typeface="Lilita One"/>
              <a:ea typeface="Lilita One"/>
              <a:cs typeface="Lilita One"/>
              <a:sym typeface="Lilita One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4502009" y="5508303"/>
            <a:ext cx="519606" cy="519606"/>
          </a:xfrm>
          <a:custGeom>
            <a:avLst/>
            <a:gdLst/>
            <a:ahLst/>
            <a:cxnLst/>
            <a:rect l="l" t="t" r="r" b="b"/>
            <a:pathLst>
              <a:path w="519606" h="519606">
                <a:moveTo>
                  <a:pt x="0" y="0"/>
                </a:moveTo>
                <a:lnTo>
                  <a:pt x="519607" y="0"/>
                </a:lnTo>
                <a:lnTo>
                  <a:pt x="519607" y="519606"/>
                </a:lnTo>
                <a:lnTo>
                  <a:pt x="0" y="5196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502009" y="6274395"/>
            <a:ext cx="519606" cy="519606"/>
          </a:xfrm>
          <a:custGeom>
            <a:avLst/>
            <a:gdLst/>
            <a:ahLst/>
            <a:cxnLst/>
            <a:rect l="l" t="t" r="r" b="b"/>
            <a:pathLst>
              <a:path w="519606" h="519606">
                <a:moveTo>
                  <a:pt x="0" y="0"/>
                </a:moveTo>
                <a:lnTo>
                  <a:pt x="519607" y="0"/>
                </a:lnTo>
                <a:lnTo>
                  <a:pt x="519607" y="519606"/>
                </a:lnTo>
                <a:lnTo>
                  <a:pt x="0" y="519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63164" y="7067088"/>
            <a:ext cx="554237" cy="554237"/>
          </a:xfrm>
          <a:custGeom>
            <a:avLst/>
            <a:gdLst/>
            <a:ahLst/>
            <a:cxnLst/>
            <a:rect l="l" t="t" r="r" b="b"/>
            <a:pathLst>
              <a:path w="554237" h="554237">
                <a:moveTo>
                  <a:pt x="0" y="0"/>
                </a:moveTo>
                <a:lnTo>
                  <a:pt x="554237" y="0"/>
                </a:lnTo>
                <a:lnTo>
                  <a:pt x="554237" y="554237"/>
                </a:lnTo>
                <a:lnTo>
                  <a:pt x="0" y="55423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4761813" y="7832809"/>
            <a:ext cx="629954" cy="633408"/>
          </a:xfrm>
          <a:custGeom>
            <a:avLst/>
            <a:gdLst/>
            <a:ahLst/>
            <a:cxnLst/>
            <a:rect l="l" t="t" r="r" b="b"/>
            <a:pathLst>
              <a:path w="629954" h="633408">
                <a:moveTo>
                  <a:pt x="0" y="0"/>
                </a:moveTo>
                <a:lnTo>
                  <a:pt x="629953" y="0"/>
                </a:lnTo>
                <a:lnTo>
                  <a:pt x="629953" y="633408"/>
                </a:lnTo>
                <a:lnTo>
                  <a:pt x="0" y="63340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3997864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5584861" y="3855046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2740541" y="6100385"/>
            <a:ext cx="0" cy="211619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flipH="1">
            <a:off x="4417561" y="6088266"/>
            <a:ext cx="0" cy="211619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8578732" y="6088266"/>
            <a:ext cx="0" cy="211619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flipH="1">
            <a:off x="6460231" y="3972067"/>
            <a:ext cx="0" cy="211619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10715391" y="3972067"/>
            <a:ext cx="0" cy="211619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2984209" y="6620669"/>
            <a:ext cx="2866703" cy="286670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4861090" y="2118059"/>
            <a:ext cx="3236381" cy="323638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1926" r="-16899" b="-28826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9092581" y="2132489"/>
            <a:ext cx="3207522" cy="320752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9217" r="-9217" b="-18435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7097117" y="6620669"/>
            <a:ext cx="2963229" cy="2963229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16854" r="-14720" b="-31575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11258927" y="6620669"/>
            <a:ext cx="2963229" cy="2963229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19" name="AutoShape 19"/>
          <p:cNvSpPr/>
          <p:nvPr/>
        </p:nvSpPr>
        <p:spPr>
          <a:xfrm>
            <a:off x="4417561" y="6088266"/>
            <a:ext cx="6316382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TextBox 20"/>
          <p:cNvSpPr txBox="1"/>
          <p:nvPr/>
        </p:nvSpPr>
        <p:spPr>
          <a:xfrm>
            <a:off x="544247" y="562257"/>
            <a:ext cx="7379633" cy="1373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200"/>
              </a:lnSpc>
            </a:pPr>
            <a:r>
              <a:rPr lang="en-US" sz="10200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OUR TEAM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528219" y="2003249"/>
            <a:ext cx="2101024" cy="520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8"/>
              </a:lnSpc>
            </a:pPr>
            <a:r>
              <a:rPr lang="en-US" sz="3050" dirty="0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FOUNDERS</a:t>
            </a:r>
            <a:endParaRPr lang="en-US" sz="3056" dirty="0">
              <a:solidFill>
                <a:srgbClr val="FFFFFF"/>
              </a:solidFill>
              <a:latin typeface="Intro Rust"/>
              <a:ea typeface="Intro Rust"/>
              <a:cs typeface="Intro Rust"/>
              <a:sym typeface="Intro Rust"/>
            </a:endParaRPr>
          </a:p>
        </p:txBody>
      </p:sp>
      <p:sp>
        <p:nvSpPr>
          <p:cNvPr id="22" name="AutoShape 22"/>
          <p:cNvSpPr/>
          <p:nvPr/>
        </p:nvSpPr>
        <p:spPr>
          <a:xfrm>
            <a:off x="10715391" y="6088266"/>
            <a:ext cx="204420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TextBox 23"/>
          <p:cNvSpPr txBox="1"/>
          <p:nvPr/>
        </p:nvSpPr>
        <p:spPr>
          <a:xfrm>
            <a:off x="7255483" y="5338873"/>
            <a:ext cx="2720504" cy="6995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43"/>
              </a:lnSpc>
            </a:pPr>
            <a:r>
              <a:rPr lang="en-US" sz="2030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marketing</a:t>
            </a:r>
          </a:p>
          <a:p>
            <a:pPr algn="ctr">
              <a:lnSpc>
                <a:spcPts val="2843"/>
              </a:lnSpc>
            </a:pPr>
            <a:r>
              <a:rPr lang="en-US" sz="2030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manager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031653" y="5347096"/>
            <a:ext cx="1417777" cy="69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3"/>
              </a:lnSpc>
            </a:pPr>
            <a:r>
              <a:rPr lang="en-US" sz="2030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finance</a:t>
            </a:r>
          </a:p>
          <a:p>
            <a:pPr algn="ctr">
              <a:lnSpc>
                <a:spcPts val="2843"/>
              </a:lnSpc>
            </a:pPr>
            <a:r>
              <a:rPr lang="en-US" sz="2030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manager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300824" y="5347096"/>
            <a:ext cx="2307481" cy="701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43"/>
              </a:lnSpc>
            </a:pPr>
            <a:r>
              <a:rPr lang="en-US" sz="2030" dirty="0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distribution</a:t>
            </a:r>
          </a:p>
          <a:p>
            <a:pPr algn="ctr">
              <a:lnSpc>
                <a:spcPts val="2843"/>
              </a:lnSpc>
            </a:pPr>
            <a:r>
              <a:rPr lang="en-US" sz="2030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manager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563390" y="6175473"/>
            <a:ext cx="978396" cy="69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3"/>
              </a:lnSpc>
            </a:pPr>
            <a:r>
              <a:rPr lang="en-US" sz="2030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negru</a:t>
            </a:r>
          </a:p>
          <a:p>
            <a:pPr algn="ctr">
              <a:lnSpc>
                <a:spcPts val="2843"/>
              </a:lnSpc>
            </a:pPr>
            <a:r>
              <a:rPr lang="en-US" sz="2030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             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967789" y="6172913"/>
            <a:ext cx="2407786" cy="338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43"/>
              </a:lnSpc>
            </a:pPr>
            <a:r>
              <a:rPr lang="en-US" sz="2030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robert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827682" y="6175474"/>
            <a:ext cx="2452550" cy="338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43"/>
              </a:lnSpc>
            </a:pPr>
            <a:r>
              <a:rPr lang="en-US" sz="2030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savescu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368435" y="6175474"/>
            <a:ext cx="1784137" cy="338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43"/>
              </a:lnSpc>
            </a:pPr>
            <a:r>
              <a:rPr lang="en-US" sz="2030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mario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269203" y="6175473"/>
            <a:ext cx="1062633" cy="338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3"/>
              </a:lnSpc>
            </a:pPr>
            <a:r>
              <a:rPr lang="en-US" sz="2030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enache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289488" y="6183696"/>
            <a:ext cx="1065028" cy="334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43"/>
              </a:lnSpc>
            </a:pPr>
            <a:r>
              <a:rPr lang="en-US" sz="2030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eric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026487" y="2856239"/>
            <a:ext cx="2501489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43"/>
              </a:lnSpc>
            </a:pPr>
            <a:r>
              <a:rPr lang="en-US" sz="2000" dirty="0" err="1">
                <a:solidFill>
                  <a:srgbClr val="FFFFFF"/>
                </a:solidFill>
                <a:latin typeface="Intro Rust"/>
              </a:rPr>
              <a:t>vasile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797477" y="3143225"/>
            <a:ext cx="1021854" cy="338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3"/>
              </a:lnSpc>
            </a:pPr>
            <a:r>
              <a:rPr lang="en-US" sz="2000" dirty="0" err="1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robert</a:t>
            </a:r>
            <a:endParaRPr lang="ro-RO" sz="2000" dirty="0" err="1"/>
          </a:p>
        </p:txBody>
      </p:sp>
      <p:sp>
        <p:nvSpPr>
          <p:cNvPr id="34" name="TextBox 34"/>
          <p:cNvSpPr txBox="1"/>
          <p:nvPr/>
        </p:nvSpPr>
        <p:spPr>
          <a:xfrm>
            <a:off x="12399576" y="2849312"/>
            <a:ext cx="932111" cy="338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3"/>
              </a:lnSpc>
            </a:pPr>
            <a:r>
              <a:rPr lang="en-US" sz="2030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manea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433286" y="3150152"/>
            <a:ext cx="864691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3"/>
              </a:lnSpc>
            </a:pPr>
            <a:r>
              <a:rPr lang="en-US" sz="2000" dirty="0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Arian</a:t>
            </a:r>
            <a:endParaRPr lang="en-US" sz="2000" dirty="0">
              <a:solidFill>
                <a:srgbClr val="FFFFFF"/>
              </a:solidFill>
              <a:latin typeface="Intro Rust"/>
              <a:ea typeface="Intro Rust"/>
              <a:cs typeface="Intro Rus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Particularizare</PresentationFormat>
  <Paragraphs>0</Paragraphs>
  <Slides>4</Slides>
  <Notes>0</Notes>
  <HiddenSlides>0</HiddenSlides>
  <MMClips>0</MMClips>
  <ScaleCrop>false</ScaleCrop>
  <HeadingPairs>
    <vt:vector size="4" baseType="variant">
      <vt:variant>
        <vt:lpstr>Temă</vt:lpstr>
      </vt:variant>
      <vt:variant>
        <vt:i4>1</vt:i4>
      </vt:variant>
      <vt:variant>
        <vt:lpstr>Titluri diapozitive</vt:lpstr>
      </vt:variant>
      <vt:variant>
        <vt:i4>4</vt:i4>
      </vt:variant>
    </vt:vector>
  </HeadingPairs>
  <TitlesOfParts>
    <vt:vector size="5" baseType="lpstr">
      <vt:lpstr>Office Theme</vt:lpstr>
      <vt:lpstr>Prezentare PowerPoint</vt:lpstr>
      <vt:lpstr>Prezentare PowerPoint</vt:lpstr>
      <vt:lpstr>Prezentare PowerPoint</vt:lpstr>
      <vt:lpstr>Prezentare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White Illustrative Healthy Juice Presentation</dc:title>
  <cp:revision>44</cp:revision>
  <dcterms:created xsi:type="dcterms:W3CDTF">2006-08-16T00:00:00Z</dcterms:created>
  <dcterms:modified xsi:type="dcterms:W3CDTF">2025-12-11T19:24:21Z</dcterms:modified>
  <dc:identifier>DAG7JVd8rLI</dc:identifier>
</cp:coreProperties>
</file>