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The Seasons Bold" charset="1" panose="00000000000000000000"/>
      <p:regular r:id="rId10"/>
    </p:embeddedFont>
    <p:embeddedFont>
      <p:font typeface="The Seasons" charset="1" panose="00000000000000000000"/>
      <p:regular r:id="rId11"/>
    </p:embeddedFont>
    <p:embeddedFont>
      <p:font typeface="Arimo" charset="1" panose="020B0604020202020204"/>
      <p:regular r:id="rId12"/>
    </p:embeddedFont>
    <p:embeddedFont>
      <p:font typeface="Open Sans" charset="1" panose="020B060603050402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23.pn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5374885" cy="5287543"/>
          </a:xfrm>
          <a:custGeom>
            <a:avLst/>
            <a:gdLst/>
            <a:ahLst/>
            <a:cxnLst/>
            <a:rect r="r" b="b" t="t" l="l"/>
            <a:pathLst>
              <a:path h="5287543" w="5374885">
                <a:moveTo>
                  <a:pt x="0" y="5287543"/>
                </a:moveTo>
                <a:lnTo>
                  <a:pt x="5374885" y="5287543"/>
                </a:lnTo>
                <a:lnTo>
                  <a:pt x="5374885" y="0"/>
                </a:lnTo>
                <a:lnTo>
                  <a:pt x="0" y="0"/>
                </a:lnTo>
                <a:lnTo>
                  <a:pt x="0" y="528754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2913115" y="4999457"/>
            <a:ext cx="5374885" cy="5287543"/>
          </a:xfrm>
          <a:custGeom>
            <a:avLst/>
            <a:gdLst/>
            <a:ahLst/>
            <a:cxnLst/>
            <a:rect r="r" b="b" t="t" l="l"/>
            <a:pathLst>
              <a:path h="5287543" w="5374885">
                <a:moveTo>
                  <a:pt x="5374885" y="0"/>
                </a:moveTo>
                <a:lnTo>
                  <a:pt x="0" y="0"/>
                </a:lnTo>
                <a:lnTo>
                  <a:pt x="0" y="5287543"/>
                </a:lnTo>
                <a:lnTo>
                  <a:pt x="5374885" y="5287543"/>
                </a:lnTo>
                <a:lnTo>
                  <a:pt x="53748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4112360"/>
            <a:ext cx="4271221" cy="5714009"/>
          </a:xfrm>
          <a:custGeom>
            <a:avLst/>
            <a:gdLst/>
            <a:ahLst/>
            <a:cxnLst/>
            <a:rect r="r" b="b" t="t" l="l"/>
            <a:pathLst>
              <a:path h="5714009" w="4271221">
                <a:moveTo>
                  <a:pt x="0" y="0"/>
                </a:moveTo>
                <a:lnTo>
                  <a:pt x="4271221" y="0"/>
                </a:lnTo>
                <a:lnTo>
                  <a:pt x="4271221" y="5714008"/>
                </a:lnTo>
                <a:lnTo>
                  <a:pt x="0" y="5714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52057" y="-336198"/>
            <a:ext cx="5497002" cy="5200595"/>
          </a:xfrm>
          <a:custGeom>
            <a:avLst/>
            <a:gdLst/>
            <a:ahLst/>
            <a:cxnLst/>
            <a:rect r="r" b="b" t="t" l="l"/>
            <a:pathLst>
              <a:path h="5200595" w="5497002">
                <a:moveTo>
                  <a:pt x="0" y="0"/>
                </a:moveTo>
                <a:lnTo>
                  <a:pt x="5497001" y="0"/>
                </a:lnTo>
                <a:lnTo>
                  <a:pt x="5497001" y="5200595"/>
                </a:lnTo>
                <a:lnTo>
                  <a:pt x="0" y="52005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994217" y="3750410"/>
            <a:ext cx="9644089" cy="2228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10"/>
              </a:lnSpc>
            </a:pPr>
            <a:r>
              <a:rPr lang="en-US" sz="12079" b="true">
                <a:solidFill>
                  <a:srgbClr val="532728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PetSurprise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304838" y="5359639"/>
            <a:ext cx="9022845" cy="1609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</a:p>
          <a:p>
            <a:pPr algn="ctr">
              <a:lnSpc>
                <a:spcPts val="6299"/>
              </a:lnSpc>
            </a:pPr>
            <a:r>
              <a:rPr lang="en-US" sz="4499">
                <a:solidFill>
                  <a:srgbClr val="532728"/>
                </a:solidFill>
                <a:latin typeface="The Seasons"/>
                <a:ea typeface="The Seasons"/>
                <a:cs typeface="The Seasons"/>
                <a:sym typeface="The Seasons"/>
              </a:rPr>
              <a:t>Boldogság csomagolva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5620194"/>
            <a:ext cx="5295667" cy="4666806"/>
          </a:xfrm>
          <a:custGeom>
            <a:avLst/>
            <a:gdLst/>
            <a:ahLst/>
            <a:cxnLst/>
            <a:rect r="r" b="b" t="t" l="l"/>
            <a:pathLst>
              <a:path h="4666806" w="5295667">
                <a:moveTo>
                  <a:pt x="0" y="0"/>
                </a:moveTo>
                <a:lnTo>
                  <a:pt x="5295667" y="0"/>
                </a:lnTo>
                <a:lnTo>
                  <a:pt x="5295667" y="4666806"/>
                </a:lnTo>
                <a:lnTo>
                  <a:pt x="0" y="4666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2992333" y="0"/>
            <a:ext cx="5295667" cy="4666806"/>
          </a:xfrm>
          <a:custGeom>
            <a:avLst/>
            <a:gdLst/>
            <a:ahLst/>
            <a:cxnLst/>
            <a:rect r="r" b="b" t="t" l="l"/>
            <a:pathLst>
              <a:path h="4666806" w="5295667">
                <a:moveTo>
                  <a:pt x="5295667" y="4666806"/>
                </a:moveTo>
                <a:lnTo>
                  <a:pt x="0" y="4666806"/>
                </a:lnTo>
                <a:lnTo>
                  <a:pt x="0" y="0"/>
                </a:lnTo>
                <a:lnTo>
                  <a:pt x="5295667" y="0"/>
                </a:lnTo>
                <a:lnTo>
                  <a:pt x="5295667" y="466680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0" y="0"/>
            <a:ext cx="4995624" cy="5143500"/>
          </a:xfrm>
          <a:custGeom>
            <a:avLst/>
            <a:gdLst/>
            <a:ahLst/>
            <a:cxnLst/>
            <a:rect r="r" b="b" t="t" l="l"/>
            <a:pathLst>
              <a:path h="5143500" w="4995624">
                <a:moveTo>
                  <a:pt x="0" y="5143500"/>
                </a:moveTo>
                <a:lnTo>
                  <a:pt x="4995624" y="5143500"/>
                </a:lnTo>
                <a:lnTo>
                  <a:pt x="4995624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3292376" y="5143500"/>
            <a:ext cx="4995624" cy="5143500"/>
          </a:xfrm>
          <a:custGeom>
            <a:avLst/>
            <a:gdLst/>
            <a:ahLst/>
            <a:cxnLst/>
            <a:rect r="r" b="b" t="t" l="l"/>
            <a:pathLst>
              <a:path h="5143500" w="4995624">
                <a:moveTo>
                  <a:pt x="4995624" y="0"/>
                </a:moveTo>
                <a:lnTo>
                  <a:pt x="0" y="0"/>
                </a:lnTo>
                <a:lnTo>
                  <a:pt x="0" y="5143500"/>
                </a:lnTo>
                <a:lnTo>
                  <a:pt x="4995624" y="5143500"/>
                </a:lnTo>
                <a:lnTo>
                  <a:pt x="49956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31637" y="1918867"/>
            <a:ext cx="10824726" cy="1795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20"/>
              </a:lnSpc>
            </a:pPr>
            <a:r>
              <a:rPr lang="en-US" b="true" sz="9800">
                <a:solidFill>
                  <a:srgbClr val="532728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TEVÉKENYSÉG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3731637" y="2461157"/>
            <a:ext cx="1023861" cy="990586"/>
          </a:xfrm>
          <a:custGeom>
            <a:avLst/>
            <a:gdLst/>
            <a:ahLst/>
            <a:cxnLst/>
            <a:rect r="r" b="b" t="t" l="l"/>
            <a:pathLst>
              <a:path h="990586" w="1023861">
                <a:moveTo>
                  <a:pt x="0" y="0"/>
                </a:moveTo>
                <a:lnTo>
                  <a:pt x="1023861" y="0"/>
                </a:lnTo>
                <a:lnTo>
                  <a:pt x="1023861" y="990586"/>
                </a:lnTo>
                <a:lnTo>
                  <a:pt x="0" y="990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532502" y="2461157"/>
            <a:ext cx="1023861" cy="990586"/>
          </a:xfrm>
          <a:custGeom>
            <a:avLst/>
            <a:gdLst/>
            <a:ahLst/>
            <a:cxnLst/>
            <a:rect r="r" b="b" t="t" l="l"/>
            <a:pathLst>
              <a:path h="990586" w="1023861">
                <a:moveTo>
                  <a:pt x="0" y="0"/>
                </a:moveTo>
                <a:lnTo>
                  <a:pt x="1023861" y="0"/>
                </a:lnTo>
                <a:lnTo>
                  <a:pt x="1023861" y="990586"/>
                </a:lnTo>
                <a:lnTo>
                  <a:pt x="0" y="990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59084" y="4501810"/>
            <a:ext cx="1888750" cy="1834448"/>
          </a:xfrm>
          <a:custGeom>
            <a:avLst/>
            <a:gdLst/>
            <a:ahLst/>
            <a:cxnLst/>
            <a:rect r="r" b="b" t="t" l="l"/>
            <a:pathLst>
              <a:path h="1834448" w="1888750">
                <a:moveTo>
                  <a:pt x="0" y="0"/>
                </a:moveTo>
                <a:lnTo>
                  <a:pt x="1888749" y="0"/>
                </a:lnTo>
                <a:lnTo>
                  <a:pt x="1888749" y="1834448"/>
                </a:lnTo>
                <a:lnTo>
                  <a:pt x="0" y="18344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202889" y="4135977"/>
            <a:ext cx="11882222" cy="3472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532728"/>
                </a:solidFill>
                <a:latin typeface="Arimo"/>
                <a:ea typeface="Arimo"/>
                <a:cs typeface="Arimo"/>
                <a:sym typeface="Arimo"/>
              </a:rPr>
              <a:t>A PetSurprise egy olyan cég, amely kisállatok számára készít ajándékcsomagokat, melyek különböző eledelt és játékokat tartalmaznak. Célunk, hogy az állattartók örömet szerezzenek kedvenceiknek egyedi és praktikus ajándékcsomagokkal, amelyek a kisállatok szükségleteit figyelembe véve biztosítanak változatos, szórakoztató és tápláló termékeket. Fontos számunkra a segítségnyújtás, ezért bevételünk egy részével az Emberek az Állatokért Alapítványt támogatjuk.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637561" y="4666806"/>
            <a:ext cx="1888750" cy="1834448"/>
          </a:xfrm>
          <a:custGeom>
            <a:avLst/>
            <a:gdLst/>
            <a:ahLst/>
            <a:cxnLst/>
            <a:rect r="r" b="b" t="t" l="l"/>
            <a:pathLst>
              <a:path h="1834448" w="1888750">
                <a:moveTo>
                  <a:pt x="0" y="0"/>
                </a:moveTo>
                <a:lnTo>
                  <a:pt x="1888750" y="0"/>
                </a:lnTo>
                <a:lnTo>
                  <a:pt x="1888750" y="1834448"/>
                </a:lnTo>
                <a:lnTo>
                  <a:pt x="0" y="18344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3453397" y="-6544"/>
            <a:ext cx="4834603" cy="5150044"/>
          </a:xfrm>
          <a:custGeom>
            <a:avLst/>
            <a:gdLst/>
            <a:ahLst/>
            <a:cxnLst/>
            <a:rect r="r" b="b" t="t" l="l"/>
            <a:pathLst>
              <a:path h="5150044" w="4834603">
                <a:moveTo>
                  <a:pt x="4834603" y="5150044"/>
                </a:moveTo>
                <a:lnTo>
                  <a:pt x="0" y="5150044"/>
                </a:lnTo>
                <a:lnTo>
                  <a:pt x="0" y="0"/>
                </a:lnTo>
                <a:lnTo>
                  <a:pt x="4834603" y="0"/>
                </a:lnTo>
                <a:lnTo>
                  <a:pt x="4834603" y="51500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3593995" y="5143500"/>
            <a:ext cx="4834603" cy="5150044"/>
          </a:xfrm>
          <a:custGeom>
            <a:avLst/>
            <a:gdLst/>
            <a:ahLst/>
            <a:cxnLst/>
            <a:rect r="r" b="b" t="t" l="l"/>
            <a:pathLst>
              <a:path h="5150044" w="4834603">
                <a:moveTo>
                  <a:pt x="4834604" y="0"/>
                </a:moveTo>
                <a:lnTo>
                  <a:pt x="0" y="0"/>
                </a:lnTo>
                <a:lnTo>
                  <a:pt x="0" y="5150044"/>
                </a:lnTo>
                <a:lnTo>
                  <a:pt x="4834604" y="5150044"/>
                </a:lnTo>
                <a:lnTo>
                  <a:pt x="483460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78568">
            <a:off x="188864" y="251555"/>
            <a:ext cx="1679672" cy="1413024"/>
          </a:xfrm>
          <a:custGeom>
            <a:avLst/>
            <a:gdLst/>
            <a:ahLst/>
            <a:cxnLst/>
            <a:rect r="r" b="b" t="t" l="l"/>
            <a:pathLst>
              <a:path h="1413024" w="1679672">
                <a:moveTo>
                  <a:pt x="0" y="0"/>
                </a:moveTo>
                <a:lnTo>
                  <a:pt x="1679672" y="0"/>
                </a:lnTo>
                <a:lnTo>
                  <a:pt x="1679672" y="1413024"/>
                </a:lnTo>
                <a:lnTo>
                  <a:pt x="0" y="1413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9749626" y="8622421"/>
            <a:ext cx="1679672" cy="1413024"/>
          </a:xfrm>
          <a:custGeom>
            <a:avLst/>
            <a:gdLst/>
            <a:ahLst/>
            <a:cxnLst/>
            <a:rect r="r" b="b" t="t" l="l"/>
            <a:pathLst>
              <a:path h="1413024" w="1679672">
                <a:moveTo>
                  <a:pt x="1679672" y="1413024"/>
                </a:moveTo>
                <a:lnTo>
                  <a:pt x="0" y="1413024"/>
                </a:lnTo>
                <a:lnTo>
                  <a:pt x="0" y="0"/>
                </a:lnTo>
                <a:lnTo>
                  <a:pt x="1679672" y="0"/>
                </a:lnTo>
                <a:lnTo>
                  <a:pt x="1679672" y="141302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08375" y="1919032"/>
            <a:ext cx="8149576" cy="1298891"/>
            <a:chOff x="0" y="0"/>
            <a:chExt cx="2146390" cy="3420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46390" cy="342095"/>
            </a:xfrm>
            <a:custGeom>
              <a:avLst/>
              <a:gdLst/>
              <a:ahLst/>
              <a:cxnLst/>
              <a:rect r="r" b="b" t="t" l="l"/>
              <a:pathLst>
                <a:path h="342095" w="2146390">
                  <a:moveTo>
                    <a:pt x="94998" y="0"/>
                  </a:moveTo>
                  <a:lnTo>
                    <a:pt x="2051393" y="0"/>
                  </a:lnTo>
                  <a:cubicBezTo>
                    <a:pt x="2103859" y="0"/>
                    <a:pt x="2146390" y="42532"/>
                    <a:pt x="2146390" y="94998"/>
                  </a:cubicBezTo>
                  <a:lnTo>
                    <a:pt x="2146390" y="247097"/>
                  </a:lnTo>
                  <a:cubicBezTo>
                    <a:pt x="2146390" y="299563"/>
                    <a:pt x="2103859" y="342095"/>
                    <a:pt x="2051393" y="342095"/>
                  </a:cubicBezTo>
                  <a:lnTo>
                    <a:pt x="94998" y="342095"/>
                  </a:lnTo>
                  <a:cubicBezTo>
                    <a:pt x="42532" y="342095"/>
                    <a:pt x="0" y="299563"/>
                    <a:pt x="0" y="247097"/>
                  </a:cubicBezTo>
                  <a:lnTo>
                    <a:pt x="0" y="94998"/>
                  </a:lnTo>
                  <a:cubicBezTo>
                    <a:pt x="0" y="42532"/>
                    <a:pt x="42532" y="0"/>
                    <a:pt x="94998" y="0"/>
                  </a:cubicBezTo>
                  <a:close/>
                </a:path>
              </a:pathLst>
            </a:custGeom>
            <a:solidFill>
              <a:srgbClr val="CEAAA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146390" cy="3801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00079" y="3417776"/>
            <a:ext cx="8157873" cy="1298891"/>
            <a:chOff x="0" y="0"/>
            <a:chExt cx="10877164" cy="1731855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11062" y="0"/>
              <a:ext cx="10866101" cy="1731855"/>
              <a:chOff x="0" y="0"/>
              <a:chExt cx="2146390" cy="34209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146390" cy="342095"/>
              </a:xfrm>
              <a:custGeom>
                <a:avLst/>
                <a:gdLst/>
                <a:ahLst/>
                <a:cxnLst/>
                <a:rect r="r" b="b" t="t" l="l"/>
                <a:pathLst>
                  <a:path h="342095" w="2146390">
                    <a:moveTo>
                      <a:pt x="94998" y="0"/>
                    </a:moveTo>
                    <a:lnTo>
                      <a:pt x="2051393" y="0"/>
                    </a:lnTo>
                    <a:cubicBezTo>
                      <a:pt x="2103859" y="0"/>
                      <a:pt x="2146390" y="42532"/>
                      <a:pt x="2146390" y="94998"/>
                    </a:cubicBezTo>
                    <a:lnTo>
                      <a:pt x="2146390" y="247097"/>
                    </a:lnTo>
                    <a:cubicBezTo>
                      <a:pt x="2146390" y="299563"/>
                      <a:pt x="2103859" y="342095"/>
                      <a:pt x="2051393" y="342095"/>
                    </a:cubicBezTo>
                    <a:lnTo>
                      <a:pt x="94998" y="342095"/>
                    </a:lnTo>
                    <a:cubicBezTo>
                      <a:pt x="42532" y="342095"/>
                      <a:pt x="0" y="299563"/>
                      <a:pt x="0" y="247097"/>
                    </a:cubicBezTo>
                    <a:lnTo>
                      <a:pt x="0" y="94998"/>
                    </a:lnTo>
                    <a:cubicBezTo>
                      <a:pt x="0" y="42532"/>
                      <a:pt x="42532" y="0"/>
                      <a:pt x="94998" y="0"/>
                    </a:cubicBezTo>
                    <a:close/>
                  </a:path>
                </a:pathLst>
              </a:custGeom>
              <a:solidFill>
                <a:srgbClr val="CEAAA8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2146390" cy="3801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false" flipV="false" rot="0">
              <a:off x="674206" y="261007"/>
              <a:ext cx="780348" cy="1209842"/>
            </a:xfrm>
            <a:custGeom>
              <a:avLst/>
              <a:gdLst/>
              <a:ahLst/>
              <a:cxnLst/>
              <a:rect r="r" b="b" t="t" l="l"/>
              <a:pathLst>
                <a:path h="1209842" w="780348">
                  <a:moveTo>
                    <a:pt x="0" y="0"/>
                  </a:moveTo>
                  <a:lnTo>
                    <a:pt x="780348" y="0"/>
                  </a:lnTo>
                  <a:lnTo>
                    <a:pt x="780348" y="1209842"/>
                  </a:lnTo>
                  <a:lnTo>
                    <a:pt x="0" y="1209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508845"/>
              <a:ext cx="10866101" cy="6665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3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532728"/>
                  </a:solidFill>
                  <a:latin typeface="Open Sans"/>
                  <a:ea typeface="Open Sans"/>
                  <a:cs typeface="Open Sans"/>
                  <a:sym typeface="Open Sans"/>
                </a:rPr>
                <a:t>9022 Győr, Bisinger sétány 32.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08375" y="4916520"/>
            <a:ext cx="8450862" cy="1298891"/>
            <a:chOff x="0" y="0"/>
            <a:chExt cx="11267815" cy="1731855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0866101" cy="1731855"/>
              <a:chOff x="0" y="0"/>
              <a:chExt cx="2146390" cy="34209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146390" cy="342095"/>
              </a:xfrm>
              <a:custGeom>
                <a:avLst/>
                <a:gdLst/>
                <a:ahLst/>
                <a:cxnLst/>
                <a:rect r="r" b="b" t="t" l="l"/>
                <a:pathLst>
                  <a:path h="342095" w="2146390">
                    <a:moveTo>
                      <a:pt x="94998" y="0"/>
                    </a:moveTo>
                    <a:lnTo>
                      <a:pt x="2051393" y="0"/>
                    </a:lnTo>
                    <a:cubicBezTo>
                      <a:pt x="2103859" y="0"/>
                      <a:pt x="2146390" y="42532"/>
                      <a:pt x="2146390" y="94998"/>
                    </a:cubicBezTo>
                    <a:lnTo>
                      <a:pt x="2146390" y="247097"/>
                    </a:lnTo>
                    <a:cubicBezTo>
                      <a:pt x="2146390" y="299563"/>
                      <a:pt x="2103859" y="342095"/>
                      <a:pt x="2051393" y="342095"/>
                    </a:cubicBezTo>
                    <a:lnTo>
                      <a:pt x="94998" y="342095"/>
                    </a:lnTo>
                    <a:cubicBezTo>
                      <a:pt x="42532" y="342095"/>
                      <a:pt x="0" y="299563"/>
                      <a:pt x="0" y="247097"/>
                    </a:cubicBezTo>
                    <a:lnTo>
                      <a:pt x="0" y="94998"/>
                    </a:lnTo>
                    <a:cubicBezTo>
                      <a:pt x="0" y="42532"/>
                      <a:pt x="42532" y="0"/>
                      <a:pt x="94998" y="0"/>
                    </a:cubicBezTo>
                    <a:close/>
                  </a:path>
                </a:pathLst>
              </a:custGeom>
              <a:solidFill>
                <a:srgbClr val="CEAAA8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2146390" cy="38019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Freeform 19" id="19"/>
            <p:cNvSpPr/>
            <p:nvPr/>
          </p:nvSpPr>
          <p:spPr>
            <a:xfrm flipH="false" flipV="false" rot="0">
              <a:off x="453051" y="302640"/>
              <a:ext cx="1086983" cy="1086983"/>
            </a:xfrm>
            <a:custGeom>
              <a:avLst/>
              <a:gdLst/>
              <a:ahLst/>
              <a:cxnLst/>
              <a:rect r="r" b="b" t="t" l="l"/>
              <a:pathLst>
                <a:path h="1086983" w="1086983">
                  <a:moveTo>
                    <a:pt x="0" y="0"/>
                  </a:moveTo>
                  <a:lnTo>
                    <a:pt x="1086982" y="0"/>
                  </a:lnTo>
                  <a:lnTo>
                    <a:pt x="1086982" y="1086983"/>
                  </a:lnTo>
                  <a:lnTo>
                    <a:pt x="0" y="108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1750127" y="508819"/>
              <a:ext cx="9517689" cy="666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37"/>
                </a:lnSpc>
              </a:pPr>
              <a:r>
                <a:rPr lang="en-US" sz="3098">
                  <a:solidFill>
                    <a:srgbClr val="532728"/>
                  </a:solidFill>
                  <a:latin typeface="Open Sans"/>
                  <a:ea typeface="Open Sans"/>
                  <a:cs typeface="Open Sans"/>
                  <a:sym typeface="Open Sans"/>
                </a:rPr>
                <a:t>+36-96/312-135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500079" y="6419630"/>
            <a:ext cx="8149576" cy="1298891"/>
            <a:chOff x="0" y="0"/>
            <a:chExt cx="2146390" cy="34209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146390" cy="342095"/>
            </a:xfrm>
            <a:custGeom>
              <a:avLst/>
              <a:gdLst/>
              <a:ahLst/>
              <a:cxnLst/>
              <a:rect r="r" b="b" t="t" l="l"/>
              <a:pathLst>
                <a:path h="342095" w="2146390">
                  <a:moveTo>
                    <a:pt x="94998" y="0"/>
                  </a:moveTo>
                  <a:lnTo>
                    <a:pt x="2051393" y="0"/>
                  </a:lnTo>
                  <a:cubicBezTo>
                    <a:pt x="2103859" y="0"/>
                    <a:pt x="2146390" y="42532"/>
                    <a:pt x="2146390" y="94998"/>
                  </a:cubicBezTo>
                  <a:lnTo>
                    <a:pt x="2146390" y="247097"/>
                  </a:lnTo>
                  <a:cubicBezTo>
                    <a:pt x="2146390" y="299563"/>
                    <a:pt x="2103859" y="342095"/>
                    <a:pt x="2051393" y="342095"/>
                  </a:cubicBezTo>
                  <a:lnTo>
                    <a:pt x="94998" y="342095"/>
                  </a:lnTo>
                  <a:cubicBezTo>
                    <a:pt x="42532" y="342095"/>
                    <a:pt x="0" y="299563"/>
                    <a:pt x="0" y="247097"/>
                  </a:cubicBezTo>
                  <a:lnTo>
                    <a:pt x="0" y="94998"/>
                  </a:lnTo>
                  <a:cubicBezTo>
                    <a:pt x="0" y="42532"/>
                    <a:pt x="42532" y="0"/>
                    <a:pt x="94998" y="0"/>
                  </a:cubicBezTo>
                  <a:close/>
                </a:path>
              </a:pathLst>
            </a:custGeom>
            <a:solidFill>
              <a:srgbClr val="CEAAA8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2146390" cy="3801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767527" y="6609885"/>
            <a:ext cx="918383" cy="918383"/>
          </a:xfrm>
          <a:custGeom>
            <a:avLst/>
            <a:gdLst/>
            <a:ahLst/>
            <a:cxnLst/>
            <a:rect r="r" b="b" t="t" l="l"/>
            <a:pathLst>
              <a:path h="918383" w="918383">
                <a:moveTo>
                  <a:pt x="0" y="0"/>
                </a:moveTo>
                <a:lnTo>
                  <a:pt x="918383" y="0"/>
                </a:lnTo>
                <a:lnTo>
                  <a:pt x="918383" y="918383"/>
                </a:lnTo>
                <a:lnTo>
                  <a:pt x="0" y="9183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005734" y="2017278"/>
            <a:ext cx="7138266" cy="1054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3098">
                <a:solidFill>
                  <a:srgbClr val="532728"/>
                </a:solidFill>
                <a:latin typeface="Open Sans"/>
                <a:ea typeface="Open Sans"/>
                <a:cs typeface="Open Sans"/>
                <a:sym typeface="Open Sans"/>
              </a:rPr>
              <a:t>Cégnév: </a:t>
            </a:r>
            <a:r>
              <a:rPr lang="en-US" sz="3098">
                <a:solidFill>
                  <a:srgbClr val="532728"/>
                </a:solidFill>
                <a:latin typeface="Open Sans"/>
                <a:ea typeface="Open Sans"/>
                <a:cs typeface="Open Sans"/>
                <a:sym typeface="Open Sans"/>
              </a:rPr>
              <a:t>PetSurprise Korlátolt Felelősségű Társaság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50909" y="-10179"/>
            <a:ext cx="10078389" cy="1845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0"/>
              </a:lnSpc>
            </a:pPr>
            <a:r>
              <a:rPr lang="en-US" sz="10000" b="true">
                <a:solidFill>
                  <a:srgbClr val="532728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ADATOK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820971" y="6789338"/>
            <a:ext cx="7138266" cy="51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3098">
                <a:solidFill>
                  <a:srgbClr val="532728"/>
                </a:solidFill>
                <a:latin typeface="Open Sans"/>
                <a:ea typeface="Open Sans"/>
                <a:cs typeface="Open Sans"/>
                <a:sym typeface="Open Sans"/>
              </a:rPr>
              <a:t>petsurprisekft@gmail.com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1500079" y="7918547"/>
            <a:ext cx="8157873" cy="1830890"/>
            <a:chOff x="0" y="0"/>
            <a:chExt cx="2148576" cy="48221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148575" cy="482210"/>
            </a:xfrm>
            <a:custGeom>
              <a:avLst/>
              <a:gdLst/>
              <a:ahLst/>
              <a:cxnLst/>
              <a:rect r="r" b="b" t="t" l="l"/>
              <a:pathLst>
                <a:path h="482210" w="2148575">
                  <a:moveTo>
                    <a:pt x="94901" y="0"/>
                  </a:moveTo>
                  <a:lnTo>
                    <a:pt x="2053674" y="0"/>
                  </a:lnTo>
                  <a:cubicBezTo>
                    <a:pt x="2078844" y="0"/>
                    <a:pt x="2102982" y="9998"/>
                    <a:pt x="2120779" y="27796"/>
                  </a:cubicBezTo>
                  <a:cubicBezTo>
                    <a:pt x="2138577" y="45593"/>
                    <a:pt x="2148575" y="69732"/>
                    <a:pt x="2148575" y="94901"/>
                  </a:cubicBezTo>
                  <a:lnTo>
                    <a:pt x="2148575" y="387309"/>
                  </a:lnTo>
                  <a:cubicBezTo>
                    <a:pt x="2148575" y="412478"/>
                    <a:pt x="2138577" y="436616"/>
                    <a:pt x="2120779" y="454414"/>
                  </a:cubicBezTo>
                  <a:cubicBezTo>
                    <a:pt x="2102982" y="472211"/>
                    <a:pt x="2078844" y="482210"/>
                    <a:pt x="2053674" y="482210"/>
                  </a:cubicBezTo>
                  <a:lnTo>
                    <a:pt x="94901" y="482210"/>
                  </a:lnTo>
                  <a:cubicBezTo>
                    <a:pt x="42489" y="482210"/>
                    <a:pt x="0" y="439721"/>
                    <a:pt x="0" y="387309"/>
                  </a:cubicBezTo>
                  <a:lnTo>
                    <a:pt x="0" y="94901"/>
                  </a:lnTo>
                  <a:cubicBezTo>
                    <a:pt x="0" y="69732"/>
                    <a:pt x="9998" y="45593"/>
                    <a:pt x="27796" y="27796"/>
                  </a:cubicBezTo>
                  <a:cubicBezTo>
                    <a:pt x="45593" y="9998"/>
                    <a:pt x="69732" y="0"/>
                    <a:pt x="94901" y="0"/>
                  </a:cubicBezTo>
                  <a:close/>
                </a:path>
              </a:pathLst>
            </a:custGeom>
            <a:solidFill>
              <a:srgbClr val="CEAAA8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2148576" cy="520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2226719" y="7899497"/>
            <a:ext cx="7422936" cy="1597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7"/>
              </a:lnSpc>
            </a:pPr>
            <a:r>
              <a:rPr lang="en-US" sz="3098">
                <a:solidFill>
                  <a:srgbClr val="532728"/>
                </a:solidFill>
                <a:latin typeface="Open Sans"/>
                <a:ea typeface="Open Sans"/>
                <a:cs typeface="Open Sans"/>
                <a:sym typeface="Open Sans"/>
              </a:rPr>
              <a:t>Adószám: 12345678-2-42</a:t>
            </a:r>
          </a:p>
          <a:p>
            <a:pPr algn="l">
              <a:lnSpc>
                <a:spcPts val="4337"/>
              </a:lnSpc>
            </a:pPr>
            <a:r>
              <a:rPr lang="en-US" sz="3098">
                <a:solidFill>
                  <a:srgbClr val="532728"/>
                </a:solidFill>
                <a:latin typeface="Open Sans"/>
                <a:ea typeface="Open Sans"/>
                <a:cs typeface="Open Sans"/>
                <a:sym typeface="Open Sans"/>
              </a:rPr>
              <a:t>Bankszámlaszám: 11700000-12345678-</a:t>
            </a:r>
          </a:p>
          <a:p>
            <a:pPr algn="l">
              <a:lnSpc>
                <a:spcPts val="4337"/>
              </a:lnSpc>
            </a:pPr>
            <a:r>
              <a:rPr lang="en-US" sz="3098">
                <a:solidFill>
                  <a:srgbClr val="532728"/>
                </a:solidFill>
                <a:latin typeface="Open Sans"/>
                <a:ea typeface="Open Sans"/>
                <a:cs typeface="Open Sans"/>
                <a:sym typeface="Open Sans"/>
              </a:rPr>
              <a:t>00000000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1491417" y="3217924"/>
            <a:ext cx="4379281" cy="4786099"/>
          </a:xfrm>
          <a:custGeom>
            <a:avLst/>
            <a:gdLst/>
            <a:ahLst/>
            <a:cxnLst/>
            <a:rect r="r" b="b" t="t" l="l"/>
            <a:pathLst>
              <a:path h="4786099" w="4379281">
                <a:moveTo>
                  <a:pt x="0" y="0"/>
                </a:moveTo>
                <a:lnTo>
                  <a:pt x="4379281" y="0"/>
                </a:lnTo>
                <a:lnTo>
                  <a:pt x="4379281" y="4786099"/>
                </a:lnTo>
                <a:lnTo>
                  <a:pt x="0" y="47860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3609165" y="-241733"/>
            <a:ext cx="4895206" cy="4736112"/>
          </a:xfrm>
          <a:custGeom>
            <a:avLst/>
            <a:gdLst/>
            <a:ahLst/>
            <a:cxnLst/>
            <a:rect r="r" b="b" t="t" l="l"/>
            <a:pathLst>
              <a:path h="4736112" w="4895206">
                <a:moveTo>
                  <a:pt x="4895206" y="4736112"/>
                </a:moveTo>
                <a:lnTo>
                  <a:pt x="0" y="4736112"/>
                </a:lnTo>
                <a:lnTo>
                  <a:pt x="0" y="0"/>
                </a:lnTo>
                <a:lnTo>
                  <a:pt x="4895206" y="0"/>
                </a:lnTo>
                <a:lnTo>
                  <a:pt x="4895206" y="47361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216371" y="-241733"/>
            <a:ext cx="4895206" cy="4736112"/>
          </a:xfrm>
          <a:custGeom>
            <a:avLst/>
            <a:gdLst/>
            <a:ahLst/>
            <a:cxnLst/>
            <a:rect r="r" b="b" t="t" l="l"/>
            <a:pathLst>
              <a:path h="4736112" w="4895206">
                <a:moveTo>
                  <a:pt x="0" y="4736112"/>
                </a:moveTo>
                <a:lnTo>
                  <a:pt x="4895206" y="4736112"/>
                </a:lnTo>
                <a:lnTo>
                  <a:pt x="4895206" y="0"/>
                </a:lnTo>
                <a:lnTo>
                  <a:pt x="0" y="0"/>
                </a:lnTo>
                <a:lnTo>
                  <a:pt x="0" y="47361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377526" y="3075542"/>
            <a:ext cx="11532947" cy="6882141"/>
          </a:xfrm>
          <a:custGeom>
            <a:avLst/>
            <a:gdLst/>
            <a:ahLst/>
            <a:cxnLst/>
            <a:rect r="r" b="b" t="t" l="l"/>
            <a:pathLst>
              <a:path h="6882141" w="11532947">
                <a:moveTo>
                  <a:pt x="0" y="0"/>
                </a:moveTo>
                <a:lnTo>
                  <a:pt x="11532948" y="0"/>
                </a:lnTo>
                <a:lnTo>
                  <a:pt x="11532948" y="6882141"/>
                </a:lnTo>
                <a:lnTo>
                  <a:pt x="0" y="6882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405" r="0" b="-12405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93278" y="1080213"/>
            <a:ext cx="11301444" cy="1796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19"/>
              </a:lnSpc>
            </a:pPr>
            <a:r>
              <a:rPr lang="en-US" sz="9728" b="true">
                <a:solidFill>
                  <a:srgbClr val="532728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PetSurprise</a:t>
            </a:r>
            <a:r>
              <a:rPr lang="en-US" sz="9728">
                <a:solidFill>
                  <a:srgbClr val="532728"/>
                </a:solidFill>
                <a:latin typeface="The Seasons"/>
                <a:ea typeface="The Seasons"/>
                <a:cs typeface="The Seasons"/>
                <a:sym typeface="The Seasons"/>
              </a:rPr>
              <a:t> csapata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DAG69DuDx2M</dc:identifier>
  <dcterms:modified xsi:type="dcterms:W3CDTF">2011-08-01T06:04:30Z</dcterms:modified>
  <cp:revision>1</cp:revision>
  <dc:title>Petsurprise</dc:title>
</cp:coreProperties>
</file>