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6"/>
  </p:notesMasterIdLst>
  <p:sldIdLst>
    <p:sldId id="256" r:id="rId2"/>
    <p:sldId id="258" r:id="rId3"/>
    <p:sldId id="259" r:id="rId4"/>
    <p:sldId id="26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5" d="100"/>
          <a:sy n="75" d="100"/>
        </p:scale>
        <p:origin x="90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3C97AF-573C-43C9-9130-683097242DA6}" type="datetimeFigureOut">
              <a:rPr lang="hu-HU" smtClean="0"/>
              <a:t>2025. 12. 12.</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AA0616-9E66-4B5D-A1AC-0167EFAC0B37}" type="slidenum">
              <a:rPr lang="hu-HU" smtClean="0"/>
              <a:t>‹#›</a:t>
            </a:fld>
            <a:endParaRPr lang="hu-HU"/>
          </a:p>
        </p:txBody>
      </p:sp>
    </p:spTree>
    <p:extLst>
      <p:ext uri="{BB962C8B-B14F-4D97-AF65-F5344CB8AC3E}">
        <p14:creationId xmlns:p14="http://schemas.microsoft.com/office/powerpoint/2010/main" val="26184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BAA0616-9E66-4B5D-A1AC-0167EFAC0B37}" type="slidenum">
              <a:rPr lang="hu-HU" smtClean="0"/>
              <a:t>1</a:t>
            </a:fld>
            <a:endParaRPr lang="hu-HU"/>
          </a:p>
        </p:txBody>
      </p:sp>
    </p:spTree>
    <p:extLst>
      <p:ext uri="{BB962C8B-B14F-4D97-AF65-F5344CB8AC3E}">
        <p14:creationId xmlns:p14="http://schemas.microsoft.com/office/powerpoint/2010/main" val="167498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12/12/2025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72725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12/12/2025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9531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12/12/2025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761219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12/12/2025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5367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12/12/2025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15875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12/12/2025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88665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12/12/2025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7329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12/12/2025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872622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12/12/2025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61284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12/12/2025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4901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12/12/2025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243821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12/12/2025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5231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1" r:id="rId6"/>
    <p:sldLayoutId id="2147483687" r:id="rId7"/>
    <p:sldLayoutId id="2147483688" r:id="rId8"/>
    <p:sldLayoutId id="2147483689" r:id="rId9"/>
    <p:sldLayoutId id="2147483690" r:id="rId10"/>
    <p:sldLayoutId id="2147483692"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5A1C9EA6-80E8-D967-76F9-89C27E340682}"/>
              </a:ext>
            </a:extLst>
          </p:cNvPr>
          <p:cNvSpPr>
            <a:spLocks noGrp="1"/>
          </p:cNvSpPr>
          <p:nvPr>
            <p:ph type="ctrTitle"/>
          </p:nvPr>
        </p:nvSpPr>
        <p:spPr>
          <a:xfrm>
            <a:off x="311972" y="2398956"/>
            <a:ext cx="4012310" cy="1333945"/>
          </a:xfrm>
        </p:spPr>
        <p:txBody>
          <a:bodyPr anchor="t">
            <a:normAutofit/>
          </a:bodyPr>
          <a:lstStyle/>
          <a:p>
            <a:pPr algn="ctr"/>
            <a:r>
              <a:rPr lang="hu-HU" cap="none" dirty="0">
                <a:solidFill>
                  <a:srgbClr val="FFDB69"/>
                </a:solidFill>
                <a:latin typeface="Baguet Script" panose="00000500000000000000" pitchFamily="2" charset="-18"/>
              </a:rPr>
              <a:t>Édenkert Kft. </a:t>
            </a:r>
          </a:p>
        </p:txBody>
      </p:sp>
      <p:cxnSp>
        <p:nvCxnSpPr>
          <p:cNvPr id="26" name="Straight Connector 2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Kép 4" descr="A képen művészet, illusztráció, festmény, gyümölcs látható&#10;&#10;Előfordulhat, hogy az AI által létrehozott tartalom helytelen.">
            <a:extLst>
              <a:ext uri="{FF2B5EF4-FFF2-40B4-BE49-F238E27FC236}">
                <a16:creationId xmlns:a16="http://schemas.microsoft.com/office/drawing/2014/main" id="{960837BF-1533-9596-6589-DAFF1C406C4E}"/>
              </a:ext>
            </a:extLst>
          </p:cNvPr>
          <p:cNvPicPr>
            <a:picLocks noChangeAspect="1"/>
          </p:cNvPicPr>
          <p:nvPr/>
        </p:nvPicPr>
        <p:blipFill>
          <a:blip r:embed="rId3">
            <a:extLst>
              <a:ext uri="{28A0092B-C50C-407E-A947-70E740481C1C}">
                <a14:useLocalDpi xmlns:a14="http://schemas.microsoft.com/office/drawing/2010/main" val="0"/>
              </a:ext>
            </a:extLst>
          </a:blip>
          <a:srcRect r="2" b="6260"/>
          <a:stretch>
            <a:fillRect/>
          </a:stretch>
        </p:blipFill>
        <p:spPr>
          <a:xfrm>
            <a:off x="4876158" y="9"/>
            <a:ext cx="7315841" cy="6723511"/>
          </a:xfrm>
          <a:prstGeom prst="rect">
            <a:avLst/>
          </a:prstGeom>
        </p:spPr>
      </p:pic>
    </p:spTree>
    <p:extLst>
      <p:ext uri="{BB962C8B-B14F-4D97-AF65-F5344CB8AC3E}">
        <p14:creationId xmlns:p14="http://schemas.microsoft.com/office/powerpoint/2010/main" val="202980284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28205D3-49E6-8564-015D-104F3CC9F2C4}"/>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274DDD9E-88AC-04EE-B9A2-F81BC27FE7E5}"/>
              </a:ext>
            </a:extLst>
          </p:cNvPr>
          <p:cNvSpPr>
            <a:spLocks noGrp="1"/>
          </p:cNvSpPr>
          <p:nvPr>
            <p:ph type="title"/>
          </p:nvPr>
        </p:nvSpPr>
        <p:spPr>
          <a:xfrm>
            <a:off x="695324" y="871758"/>
            <a:ext cx="10283452" cy="3871143"/>
          </a:xfrm>
        </p:spPr>
        <p:txBody>
          <a:bodyPr vert="horz" lIns="91440" tIns="45720" rIns="91440" bIns="45720" rtlCol="0" anchor="t">
            <a:noAutofit/>
          </a:bodyPr>
          <a:lstStyle/>
          <a:p>
            <a:pPr algn="ctr"/>
            <a:r>
              <a:rPr lang="hu-HU" sz="5400" cap="none" dirty="0">
                <a:solidFill>
                  <a:srgbClr val="FFC000"/>
                </a:solidFill>
                <a:latin typeface="Baguet Script" panose="00000500000000000000" pitchFamily="2" charset="-18"/>
              </a:rPr>
              <a:t>Édenkert Kft. </a:t>
            </a:r>
            <a:br>
              <a:rPr lang="hu-HU" sz="3200" cap="none" dirty="0">
                <a:solidFill>
                  <a:srgbClr val="FFC000"/>
                </a:solidFill>
                <a:latin typeface="Baguet Script" panose="00000500000000000000" pitchFamily="2" charset="-18"/>
              </a:rPr>
            </a:br>
            <a:br>
              <a:rPr lang="hu-HU" sz="1400" cap="none" dirty="0">
                <a:solidFill>
                  <a:srgbClr val="FFC000"/>
                </a:solidFill>
                <a:latin typeface="Baguet Script" panose="00000500000000000000" pitchFamily="2" charset="-18"/>
              </a:rPr>
            </a:br>
            <a:r>
              <a:rPr lang="hu-HU" sz="2800" cap="none" dirty="0">
                <a:solidFill>
                  <a:srgbClr val="FFC000"/>
                </a:solidFill>
                <a:latin typeface="Baguet Script" panose="00000500000000000000" pitchFamily="2" charset="-18"/>
              </a:rPr>
              <a:t>Az </a:t>
            </a:r>
            <a:r>
              <a:rPr lang="hu-HU" sz="2800" b="1" cap="none" dirty="0">
                <a:solidFill>
                  <a:srgbClr val="FFC000"/>
                </a:solidFill>
                <a:latin typeface="Baguet Script" panose="00000500000000000000" pitchFamily="2" charset="-18"/>
              </a:rPr>
              <a:t>Édenkert</a:t>
            </a:r>
            <a:r>
              <a:rPr lang="hu-HU" sz="2800" cap="none" dirty="0">
                <a:solidFill>
                  <a:srgbClr val="FFC000"/>
                </a:solidFill>
                <a:latin typeface="Baguet Script" panose="00000500000000000000" pitchFamily="2" charset="-18"/>
              </a:rPr>
              <a:t> egyedülálló koktélkészítő cég, ahol minden italban a frissesség és a kreativitás találkozik. Küldetésünk, hogy elvarázsoljuk vendégeinket, és minden kortyban megérezzék </a:t>
            </a:r>
            <a:r>
              <a:rPr lang="hu-HU" sz="2800" i="1" cap="none" dirty="0">
                <a:solidFill>
                  <a:srgbClr val="FFC000"/>
                </a:solidFill>
                <a:latin typeface="Baguet Script" panose="00000500000000000000" pitchFamily="2" charset="-18"/>
              </a:rPr>
              <a:t>az ízek </a:t>
            </a:r>
            <a:r>
              <a:rPr lang="hu-HU" sz="2800" i="1" cap="none" dirty="0" err="1">
                <a:solidFill>
                  <a:srgbClr val="FFC000"/>
                </a:solidFill>
                <a:latin typeface="Baguet Script" panose="00000500000000000000" pitchFamily="2" charset="-18"/>
              </a:rPr>
              <a:t>paradicsomát</a:t>
            </a:r>
            <a:r>
              <a:rPr lang="hu-HU" sz="2800" cap="none" dirty="0">
                <a:solidFill>
                  <a:srgbClr val="FFC000"/>
                </a:solidFill>
                <a:latin typeface="Baguet Script" panose="00000500000000000000" pitchFamily="2" charset="-18"/>
              </a:rPr>
              <a:t>. Csapatunk gondosan válogatott alapanyagokból készíti el különleges, szemet és ízlelőbimbót gyönyörködtető koktéljait. Legyen szó elegáns rendezvényről vagy baráti összejövetelről, nálunk mindig az élmény és a minőség áll az első helyen. Az Édenkerttel a </a:t>
            </a:r>
            <a:r>
              <a:rPr lang="hu-HU" sz="2800" cap="none" dirty="0" err="1">
                <a:solidFill>
                  <a:srgbClr val="FFC000"/>
                </a:solidFill>
                <a:latin typeface="Baguet Script" panose="00000500000000000000" pitchFamily="2" charset="-18"/>
              </a:rPr>
              <a:t>koktélozás</a:t>
            </a:r>
            <a:r>
              <a:rPr lang="hu-HU" sz="2800" cap="none" dirty="0">
                <a:solidFill>
                  <a:srgbClr val="FFC000"/>
                </a:solidFill>
                <a:latin typeface="Baguet Script" panose="00000500000000000000" pitchFamily="2" charset="-18"/>
              </a:rPr>
              <a:t> nemcsak ital, hanem egy felejthetetlen utazás az ízek világába.</a:t>
            </a:r>
            <a:endParaRPr lang="en-US" sz="3200" cap="none" dirty="0">
              <a:solidFill>
                <a:srgbClr val="FFC000"/>
              </a:solidFill>
              <a:latin typeface="Baguet Script" panose="00000500000000000000" pitchFamily="2" charset="-18"/>
            </a:endParaRPr>
          </a:p>
        </p:txBody>
      </p:sp>
    </p:spTree>
    <p:extLst>
      <p:ext uri="{BB962C8B-B14F-4D97-AF65-F5344CB8AC3E}">
        <p14:creationId xmlns:p14="http://schemas.microsoft.com/office/powerpoint/2010/main" val="1918065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3CDC813-1240-C573-20FE-69FB439173E4}"/>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1DD9936E-2C35-FE53-436E-042ACDB7D20A}"/>
              </a:ext>
            </a:extLst>
          </p:cNvPr>
          <p:cNvSpPr>
            <a:spLocks noGrp="1"/>
          </p:cNvSpPr>
          <p:nvPr>
            <p:ph type="title"/>
          </p:nvPr>
        </p:nvSpPr>
        <p:spPr>
          <a:xfrm>
            <a:off x="695324" y="871758"/>
            <a:ext cx="10283452" cy="3871143"/>
          </a:xfrm>
        </p:spPr>
        <p:txBody>
          <a:bodyPr vert="horz" lIns="91440" tIns="45720" rIns="91440" bIns="45720" rtlCol="0" anchor="t">
            <a:noAutofit/>
          </a:bodyPr>
          <a:lstStyle/>
          <a:p>
            <a:pPr algn="ctr"/>
            <a:endParaRPr lang="en-US" sz="3200" cap="none" dirty="0">
              <a:solidFill>
                <a:srgbClr val="FFC000"/>
              </a:solidFill>
              <a:latin typeface="Baguet Script" panose="00000500000000000000" pitchFamily="2" charset="-18"/>
            </a:endParaRPr>
          </a:p>
        </p:txBody>
      </p:sp>
      <p:pic>
        <p:nvPicPr>
          <p:cNvPr id="4" name="Kép 3" descr="A képen szöveg, rajzfilm, Grafikus tervezés, Grafika látható&#10;&#10;Előfordulhat, hogy az AI által létrehozott tartalom helytelen.">
            <a:extLst>
              <a:ext uri="{FF2B5EF4-FFF2-40B4-BE49-F238E27FC236}">
                <a16:creationId xmlns:a16="http://schemas.microsoft.com/office/drawing/2014/main" id="{4FBFD354-21D8-35E5-36B0-262A8DC3233D}"/>
              </a:ext>
            </a:extLst>
          </p:cNvPr>
          <p:cNvPicPr>
            <a:picLocks noChangeAspect="1"/>
          </p:cNvPicPr>
          <p:nvPr/>
        </p:nvPicPr>
        <p:blipFill>
          <a:blip r:embed="rId2"/>
          <a:stretch>
            <a:fillRect/>
          </a:stretch>
        </p:blipFill>
        <p:spPr>
          <a:xfrm>
            <a:off x="695324" y="471039"/>
            <a:ext cx="10633076" cy="6022122"/>
          </a:xfrm>
          <a:prstGeom prst="rect">
            <a:avLst/>
          </a:prstGeom>
        </p:spPr>
      </p:pic>
    </p:spTree>
    <p:extLst>
      <p:ext uri="{BB962C8B-B14F-4D97-AF65-F5344CB8AC3E}">
        <p14:creationId xmlns:p14="http://schemas.microsoft.com/office/powerpoint/2010/main" val="189331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E0428BE-E157-B492-15FB-211E10B4EE7F}"/>
            </a:ext>
          </a:extLst>
        </p:cNvPr>
        <p:cNvGrpSpPr/>
        <p:nvPr/>
      </p:nvGrpSpPr>
      <p:grpSpPr>
        <a:xfrm>
          <a:off x="0" y="0"/>
          <a:ext cx="0" cy="0"/>
          <a:chOff x="0" y="0"/>
          <a:chExt cx="0" cy="0"/>
        </a:xfrm>
      </p:grpSpPr>
      <p:pic>
        <p:nvPicPr>
          <p:cNvPr id="7" name="Kép 6" descr="A képen ruházat, személy, szöveg, fedett pályás látható&#10;&#10;Előfordulhat, hogy az AI által létrehozott tartalom helytelen.">
            <a:extLst>
              <a:ext uri="{FF2B5EF4-FFF2-40B4-BE49-F238E27FC236}">
                <a16:creationId xmlns:a16="http://schemas.microsoft.com/office/drawing/2014/main" id="{6995112D-82A6-4ED3-036E-E7C295F49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7586"/>
            <a:ext cx="7644809" cy="5482828"/>
          </a:xfrm>
          <a:prstGeom prst="rect">
            <a:avLst/>
          </a:prstGeom>
        </p:spPr>
      </p:pic>
      <p:pic>
        <p:nvPicPr>
          <p:cNvPr id="9" name="Kép 8" descr="A képen művészet, festmény, illusztráció, gyümölcs látható&#10;&#10;Előfordulhat, hogy az AI által létrehozott tartalom helytelen.">
            <a:extLst>
              <a:ext uri="{FF2B5EF4-FFF2-40B4-BE49-F238E27FC236}">
                <a16:creationId xmlns:a16="http://schemas.microsoft.com/office/drawing/2014/main" id="{254B8F9B-7A00-39A1-65E9-5C1AFC6AC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791" y="0"/>
            <a:ext cx="6924722" cy="6858000"/>
          </a:xfrm>
          <a:prstGeom prst="rect">
            <a:avLst/>
          </a:prstGeom>
        </p:spPr>
      </p:pic>
      <p:sp>
        <p:nvSpPr>
          <p:cNvPr id="2" name="Cím 1">
            <a:extLst>
              <a:ext uri="{FF2B5EF4-FFF2-40B4-BE49-F238E27FC236}">
                <a16:creationId xmlns:a16="http://schemas.microsoft.com/office/drawing/2014/main" id="{C64F1F74-6C37-0702-DC26-FA167F1A81FD}"/>
              </a:ext>
            </a:extLst>
          </p:cNvPr>
          <p:cNvSpPr>
            <a:spLocks noGrp="1"/>
          </p:cNvSpPr>
          <p:nvPr>
            <p:ph type="title"/>
          </p:nvPr>
        </p:nvSpPr>
        <p:spPr>
          <a:xfrm>
            <a:off x="695324" y="871758"/>
            <a:ext cx="10283452" cy="3871143"/>
          </a:xfrm>
        </p:spPr>
        <p:txBody>
          <a:bodyPr vert="horz" lIns="91440" tIns="45720" rIns="91440" bIns="45720" rtlCol="0" anchor="t">
            <a:noAutofit/>
          </a:bodyPr>
          <a:lstStyle/>
          <a:p>
            <a:pPr algn="ctr"/>
            <a:endParaRPr lang="en-US" sz="3200" cap="none" dirty="0">
              <a:solidFill>
                <a:srgbClr val="FFC000"/>
              </a:solidFill>
              <a:latin typeface="Baguet Script" panose="00000500000000000000" pitchFamily="2" charset="-18"/>
            </a:endParaRPr>
          </a:p>
        </p:txBody>
      </p:sp>
    </p:spTree>
    <p:extLst>
      <p:ext uri="{BB962C8B-B14F-4D97-AF65-F5344CB8AC3E}">
        <p14:creationId xmlns:p14="http://schemas.microsoft.com/office/powerpoint/2010/main" val="3699794365"/>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100</TotalTime>
  <Words>88</Words>
  <Application>Microsoft Office PowerPoint</Application>
  <PresentationFormat>Szélesvásznú</PresentationFormat>
  <Paragraphs>3</Paragraphs>
  <Slides>4</Slides>
  <Notes>1</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4</vt:i4>
      </vt:variant>
    </vt:vector>
  </HeadingPairs>
  <TitlesOfParts>
    <vt:vector size="10" baseType="lpstr">
      <vt:lpstr>Aptos</vt:lpstr>
      <vt:lpstr>Arial</vt:lpstr>
      <vt:lpstr>Baguet Script</vt:lpstr>
      <vt:lpstr>Calisto MT</vt:lpstr>
      <vt:lpstr>Univers Condensed</vt:lpstr>
      <vt:lpstr>ChronicleVTI</vt:lpstr>
      <vt:lpstr>Édenkert Kft. </vt:lpstr>
      <vt:lpstr>Édenkert Kft.   Az Édenkert egyedülálló koktélkészítő cég, ahol minden italban a frissesség és a kreativitás találkozik. Küldetésünk, hogy elvarázsoljuk vendégeinket, és minden kortyban megérezzék az ízek paradicsomát. Csapatunk gondosan válogatott alapanyagokból készíti el különleges, szemet és ízlelőbimbót gyönyörködtető koktéljait. Legyen szó elegáns rendezvényről vagy baráti összejövetelről, nálunk mindig az élmény és a minőség áll az első helyen. Az Édenkerttel a koktélozás nemcsak ital, hanem egy felejthetetlen utazás az ízek világába.</vt:lpstr>
      <vt:lpstr>PowerPoint-bemutató</vt:lpstr>
      <vt:lpstr>PowerPoint-bemutató</vt:lpstr>
    </vt:vector>
  </TitlesOfParts>
  <Company>Dunaújvárosi Egyetem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Lukácsné Székely Anikó</dc:creator>
  <cp:lastModifiedBy>Lukácsné Székely Anikó</cp:lastModifiedBy>
  <cp:revision>1</cp:revision>
  <dcterms:created xsi:type="dcterms:W3CDTF">2025-12-11T23:01:17Z</dcterms:created>
  <dcterms:modified xsi:type="dcterms:W3CDTF">2025-12-12T00:41:44Z</dcterms:modified>
</cp:coreProperties>
</file>