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7296F2-4ED7-F28C-AE08-2567AC27C355}" v="5" dt="2024-12-04T16:54:06.4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openxmlformats.org/officeDocument/2006/relationships/image" Target="../media/image4.png"/><Relationship Id="rId7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urplegardenkft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26318A7-AD4B-4342-9875-0EF463F04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915893"/>
            <a:ext cx="6815669" cy="757766"/>
          </a:xfrm>
        </p:spPr>
        <p:txBody>
          <a:bodyPr/>
          <a:lstStyle/>
          <a:p>
            <a:r>
              <a:rPr lang="hu-HU" sz="8000" dirty="0" err="1">
                <a:solidFill>
                  <a:schemeClr val="bg1">
                    <a:lumMod val="75000"/>
                  </a:schemeClr>
                </a:solidFill>
                <a:latin typeface="French Script MT" panose="03020402040607040605" pitchFamily="66" charset="0"/>
              </a:rPr>
              <a:t>Purple</a:t>
            </a:r>
            <a:r>
              <a:rPr lang="hu-HU" sz="8000" dirty="0">
                <a:solidFill>
                  <a:schemeClr val="bg1">
                    <a:lumMod val="75000"/>
                  </a:schemeClr>
                </a:solidFill>
                <a:latin typeface="French Script MT" panose="03020402040607040605" pitchFamily="66" charset="0"/>
              </a:rPr>
              <a:t> </a:t>
            </a:r>
            <a:r>
              <a:rPr lang="hu-HU" sz="8000" dirty="0" err="1">
                <a:solidFill>
                  <a:schemeClr val="bg1">
                    <a:lumMod val="75000"/>
                  </a:schemeClr>
                </a:solidFill>
                <a:latin typeface="French Script MT" panose="03020402040607040605" pitchFamily="66" charset="0"/>
              </a:rPr>
              <a:t>Garden</a:t>
            </a:r>
            <a:r>
              <a:rPr lang="hu-HU" sz="8000" dirty="0">
                <a:solidFill>
                  <a:schemeClr val="bg1">
                    <a:lumMod val="75000"/>
                  </a:schemeClr>
                </a:solidFill>
                <a:latin typeface="French Script MT" panose="03020402040607040605" pitchFamily="66" charset="0"/>
              </a:rPr>
              <a:t> Kft.</a:t>
            </a:r>
          </a:p>
        </p:txBody>
      </p:sp>
    </p:spTree>
    <p:extLst>
      <p:ext uri="{BB962C8B-B14F-4D97-AF65-F5344CB8AC3E}">
        <p14:creationId xmlns:p14="http://schemas.microsoft.com/office/powerpoint/2010/main" val="194091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EEE78B-6EC9-4EE6-B42A-C56FE058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989D3D0-25DB-4F46-A08D-5FA66FBFDF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82F2E3AD-002C-47F6-A7F8-7D07CE2BA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26D44A-571B-4B37-B312-F1EB96D07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12A71A-A72B-4A6F-92A9-2B170CE42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2A5FDC-0CB0-426A-A974-5B7A646F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72A2106-619A-4547-972C-D15417B24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D8547F-80F6-4AFA-8B48-8A60511B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E5E8AB1-EE99-473C-9F5B-7E0A71082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ACC31A8D-F93B-428A-874F-1C99A34DD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DE4164C-38F6-4655-89D4-519E722C5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118AF37-9DEC-4E9F-A1E7-0B1B9DB7D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2F258FA9-9AAD-44FF-94CF-B17B5E87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623" y="1041401"/>
            <a:ext cx="5014377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kern="1200" cap="none" dirty="0">
                <a:ln w="3175" cmpd="sng">
                  <a:noFill/>
                </a:ln>
                <a:solidFill>
                  <a:schemeClr val="bg1">
                    <a:lumMod val="76000"/>
                  </a:schemeClr>
                </a:solidFill>
                <a:effectLst/>
                <a:latin typeface="French Script MT"/>
              </a:rPr>
              <a:t>Termékeink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790FB8-B0A8-4720-BE7F-127E252DD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623" y="3657597"/>
            <a:ext cx="5001816" cy="20791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Levendula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illetve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levendula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alapú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parfümöket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árusít</a:t>
            </a:r>
            <a:r>
              <a:rPr lang="hu-HU" sz="2100" i="1" dirty="0" err="1">
                <a:solidFill>
                  <a:schemeClr val="bg2">
                    <a:lumMod val="75000"/>
                  </a:schemeClr>
                </a:solidFill>
              </a:rPr>
              <a:t>unk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környezetbarát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i="1" dirty="0" err="1">
                <a:solidFill>
                  <a:schemeClr val="bg2">
                    <a:lumMod val="75000"/>
                  </a:schemeClr>
                </a:solidFill>
              </a:rPr>
              <a:t>módon</a:t>
            </a:r>
            <a:r>
              <a:rPr lang="en-US" sz="21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Kép 5" descr="A képen piperecikk, parfüm, Kozmetika, palack látható&#10;&#10;Automatikusan generált leírás">
            <a:extLst>
              <a:ext uri="{FF2B5EF4-FFF2-40B4-BE49-F238E27FC236}">
                <a16:creationId xmlns:a16="http://schemas.microsoft.com/office/drawing/2014/main" id="{F85C9041-7C9E-C1C0-D767-16B5F864B0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6655" y="1041399"/>
            <a:ext cx="1043135" cy="231807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8" name="Kép 7" descr="A képen szöveg, Kozmetika, palack, parfüm látható&#10;&#10;Automatikusan generált leírás">
            <a:extLst>
              <a:ext uri="{FF2B5EF4-FFF2-40B4-BE49-F238E27FC236}">
                <a16:creationId xmlns:a16="http://schemas.microsoft.com/office/drawing/2014/main" id="{872ABFC0-15E1-A510-195D-E82811BA8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6079" y="1041399"/>
            <a:ext cx="1043135" cy="2318079"/>
          </a:xfrm>
          <a:prstGeom prst="rect">
            <a:avLst/>
          </a:prstGeom>
          <a:ln w="57150" cmpd="thickThin">
            <a:noFill/>
            <a:miter lim="800000"/>
          </a:ln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6CF278-DE3C-44C3-B0CE-AF513675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0" y="3522131"/>
            <a:ext cx="9601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Kép 4" descr="A képen rajz, vázlat, Gyermekrajz, kézírás látható&#10;&#10;Automatikusan generált leírás">
            <a:extLst>
              <a:ext uri="{FF2B5EF4-FFF2-40B4-BE49-F238E27FC236}">
                <a16:creationId xmlns:a16="http://schemas.microsoft.com/office/drawing/2014/main" id="{4806B691-821F-38B1-CD78-47E3207FE3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8559" y="3682997"/>
            <a:ext cx="2148068" cy="2137328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30554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D8A6AF-04C9-40E7-AF88-89EABE05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12000" dirty="0">
                <a:solidFill>
                  <a:schemeClr val="bg1">
                    <a:lumMod val="76000"/>
                  </a:schemeClr>
                </a:solidFill>
                <a:latin typeface="French Script MT"/>
              </a:rPr>
              <a:t>Kapcsolat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CDF181-E636-4976-B346-62D70722C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>
            <a:normAutofit/>
          </a:bodyPr>
          <a:lstStyle/>
          <a:p>
            <a:r>
              <a:rPr lang="nb-NO" sz="2800" i="1" dirty="0">
                <a:solidFill>
                  <a:schemeClr val="bg1">
                    <a:lumMod val="75000"/>
                  </a:schemeClr>
                </a:solidFill>
              </a:rPr>
              <a:t>9022 Győr, Bisinger sétány 32.</a:t>
            </a:r>
            <a:endParaRPr lang="hu-HU" sz="28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2800" i="1" dirty="0">
                <a:solidFill>
                  <a:schemeClr val="bg1">
                    <a:lumMod val="75000"/>
                  </a:schemeClr>
                </a:solidFill>
              </a:rPr>
              <a:t>Email: </a:t>
            </a:r>
            <a:r>
              <a:rPr lang="hu-HU" sz="2800" i="1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purplegardenkft@gmail.com</a:t>
            </a:r>
            <a:endParaRPr lang="hu-HU" sz="2800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2800" i="1" dirty="0">
                <a:solidFill>
                  <a:schemeClr val="bg1">
                    <a:lumMod val="75000"/>
                  </a:schemeClr>
                </a:solidFill>
              </a:rPr>
              <a:t>Tel: +36 67 63 24 56</a:t>
            </a:r>
          </a:p>
        </p:txBody>
      </p:sp>
    </p:spTree>
    <p:extLst>
      <p:ext uri="{BB962C8B-B14F-4D97-AF65-F5344CB8AC3E}">
        <p14:creationId xmlns:p14="http://schemas.microsoft.com/office/powerpoint/2010/main" val="802739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468C02-5AD5-423F-82A8-86B6E3C4DF21}"/>
              </a:ext>
            </a:extLst>
          </p:cNvPr>
          <p:cNvSpPr txBox="1">
            <a:spLocks/>
          </p:cNvSpPr>
          <p:nvPr/>
        </p:nvSpPr>
        <p:spPr>
          <a:xfrm>
            <a:off x="1295402" y="285752"/>
            <a:ext cx="9601196" cy="8409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12000" dirty="0">
                <a:solidFill>
                  <a:schemeClr val="bg1">
                    <a:lumMod val="75000"/>
                  </a:schemeClr>
                </a:solidFill>
                <a:latin typeface="French Script MT" panose="03020402040607040605" pitchFamily="66" charset="0"/>
              </a:rPr>
              <a:t>Csapatunk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7EF38A1-6D16-4908-AF67-553D9EC329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" t="5881" r="6144" b="28235"/>
          <a:stretch/>
        </p:blipFill>
        <p:spPr>
          <a:xfrm>
            <a:off x="4664758" y="2205317"/>
            <a:ext cx="2514352" cy="3935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233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2. egyéni séma">
      <a:dk1>
        <a:sysClr val="windowText" lastClr="000000"/>
      </a:dk1>
      <a:lt1>
        <a:srgbClr val="864EA9"/>
      </a:lt1>
      <a:dk2>
        <a:srgbClr val="373545"/>
      </a:dk2>
      <a:lt2>
        <a:srgbClr val="CDB5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ejüveg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40</Words>
  <Application>Microsoft Office PowerPoint</Application>
  <PresentationFormat>Szélesvásznú</PresentationFormat>
  <Paragraphs>8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French Script MT</vt:lpstr>
      <vt:lpstr>Garamond</vt:lpstr>
      <vt:lpstr>Organikus</vt:lpstr>
      <vt:lpstr>Purple Garden Kft.</vt:lpstr>
      <vt:lpstr>Termékeink</vt:lpstr>
      <vt:lpstr>Kapcsolat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Purpule Garden Kft.</dc:title>
  <dc:creator>Laczkó Gergő</dc:creator>
  <cp:lastModifiedBy>DeakHP</cp:lastModifiedBy>
  <cp:revision>19</cp:revision>
  <dcterms:created xsi:type="dcterms:W3CDTF">2024-12-02T11:05:17Z</dcterms:created>
  <dcterms:modified xsi:type="dcterms:W3CDTF">2025-12-12T08:26:05Z</dcterms:modified>
</cp:coreProperties>
</file>