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Microsoft YaHei Light" panose="020B0502040204020203" pitchFamily="34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 Bold" panose="020B0604020202020204" charset="0"/>
      <p:regular r:id="rId11"/>
    </p:embeddedFont>
    <p:embeddedFont>
      <p:font typeface="DM Sans" panose="020B0604020202020204" charset="-18"/>
      <p:regular r:id="rId12"/>
    </p:embeddedFont>
    <p:embeddedFont>
      <p:font typeface="Garamond" panose="02020404030301010803" pitchFamily="18" charset="0"/>
      <p:regular r:id="rId13"/>
      <p:bold r:id="rId14"/>
      <p:italic r:id="rId15"/>
    </p:embeddedFont>
    <p:embeddedFont>
      <p:font typeface="Open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6E0"/>
    <a:srgbClr val="66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1764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44908">
            <a:off x="12395032" y="1204893"/>
            <a:ext cx="7087456" cy="12470359"/>
            <a:chOff x="0" y="0"/>
            <a:chExt cx="660400" cy="1161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61972"/>
            </a:xfrm>
            <a:custGeom>
              <a:avLst/>
              <a:gdLst/>
              <a:ahLst/>
              <a:cxnLst/>
              <a:rect l="l" t="t" r="r" b="b"/>
              <a:pathLst>
                <a:path w="660400" h="116197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6258"/>
                  </a:cubicBezTo>
                  <a:lnTo>
                    <a:pt x="660400" y="1161972"/>
                  </a:lnTo>
                  <a:lnTo>
                    <a:pt x="0" y="1161972"/>
                  </a:lnTo>
                  <a:lnTo>
                    <a:pt x="0" y="33687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62B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8425"/>
              <a:ext cx="660400" cy="1063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96859" y="1991036"/>
            <a:ext cx="6304927" cy="63049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14161" t="-15609" r="-14706" b="-1325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808019" y="8563205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2B3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46139" y="-572397"/>
            <a:ext cx="1144795" cy="11447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2B37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07776" y="230133"/>
            <a:ext cx="684529" cy="68452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2B37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483462" y="4975959"/>
            <a:ext cx="540029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6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The scents of your dreams.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31462" y="3351373"/>
            <a:ext cx="8407938" cy="137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880"/>
              </a:lnSpc>
            </a:pPr>
            <a:r>
              <a:rPr lang="en-US" sz="9067" b="1" dirty="0">
                <a:solidFill>
                  <a:srgbClr val="662B37"/>
                </a:solidFill>
                <a:latin typeface="Garamond" panose="02020404030301010803" pitchFamily="18" charset="0"/>
                <a:ea typeface="Canva Sans Bold"/>
                <a:cs typeface="Canva Sans Bold"/>
                <a:sym typeface="Canva Sans Bold"/>
              </a:rPr>
              <a:t>MIX &amp; MATCH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3301" y="5175645"/>
            <a:ext cx="10464525" cy="104645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68812" y="-3766275"/>
            <a:ext cx="12607523" cy="126075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6E0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38711" y="2139929"/>
            <a:ext cx="7842561" cy="78425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DF6E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2591" r="-2591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5652706" y="-1342412"/>
            <a:ext cx="4320933" cy="2371112"/>
          </a:xfrm>
          <a:custGeom>
            <a:avLst/>
            <a:gdLst/>
            <a:ahLst/>
            <a:cxnLst/>
            <a:rect l="l" t="t" r="r" b="b"/>
            <a:pathLst>
              <a:path w="4320933" h="2371112">
                <a:moveTo>
                  <a:pt x="0" y="0"/>
                </a:moveTo>
                <a:lnTo>
                  <a:pt x="4320933" y="0"/>
                </a:lnTo>
                <a:lnTo>
                  <a:pt x="4320933" y="2371112"/>
                </a:lnTo>
                <a:lnTo>
                  <a:pt x="0" y="237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360469" y="9331122"/>
            <a:ext cx="3924501" cy="2153570"/>
          </a:xfrm>
          <a:custGeom>
            <a:avLst/>
            <a:gdLst/>
            <a:ahLst/>
            <a:cxnLst/>
            <a:rect l="l" t="t" r="r" b="b"/>
            <a:pathLst>
              <a:path w="3924501" h="2153570">
                <a:moveTo>
                  <a:pt x="0" y="0"/>
                </a:moveTo>
                <a:lnTo>
                  <a:pt x="3924501" y="0"/>
                </a:lnTo>
                <a:lnTo>
                  <a:pt x="3924501" y="2153570"/>
                </a:lnTo>
                <a:lnTo>
                  <a:pt x="0" y="215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33609" y="1098994"/>
            <a:ext cx="6191062" cy="872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57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662B37"/>
                </a:solidFill>
                <a:latin typeface="Garamond" panose="02020404030301010803" pitchFamily="18" charset="0"/>
                <a:ea typeface="Canva Sans Bold"/>
                <a:cs typeface="Canva Sans Bold"/>
                <a:sym typeface="Canva Sans Bold"/>
              </a:rPr>
              <a:t>Tevékenységünk</a:t>
            </a:r>
            <a:endParaRPr lang="en-US" sz="5475" b="1" dirty="0">
              <a:solidFill>
                <a:srgbClr val="662B37"/>
              </a:solidFill>
              <a:latin typeface="Garamond" panose="02020404030301010803" pitchFamily="18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33609" y="2461286"/>
            <a:ext cx="7372940" cy="547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8"/>
              </a:lnSpc>
            </a:pP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Célunk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,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hogy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olyan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egyedi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és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különleges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illatokat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teremtsünk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,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amelyek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kifejezik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viselőjük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egyéniségét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és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stílusát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. Minden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egyes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parfümünk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egyedileg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tervezett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és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luxus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kivitelben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készül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,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hogy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a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legmagasabb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minőséget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és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eleganciát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nyújtsa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viselőjének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3308"/>
              </a:lnSpc>
            </a:pP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Egyedi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parfümkészítés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: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Professzionális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parfümőrünk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segítségével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elkészítheted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saját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egyedi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parfümödet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,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mely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csak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rád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jellemző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illatokból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áll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össze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3308"/>
              </a:lnSpc>
            </a:pP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A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legújabb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trendnek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megfelelően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az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egyedi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parfümkészítés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 </a:t>
            </a:r>
            <a:r>
              <a:rPr lang="en-US" sz="2800" b="1" dirty="0" err="1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lehetősége</a:t>
            </a:r>
            <a:r>
              <a:rPr lang="en-US" sz="2800" b="1" dirty="0">
                <a:solidFill>
                  <a:srgbClr val="662B37"/>
                </a:solidFill>
                <a:latin typeface="Garamond" panose="02020404030301010803" pitchFamily="18" charset="0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3308"/>
              </a:lnSpc>
            </a:pPr>
            <a:endParaRPr lang="en-US" sz="2176" dirty="0">
              <a:solidFill>
                <a:srgbClr val="662B3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44908">
            <a:off x="12395032" y="1204893"/>
            <a:ext cx="7087456" cy="12470359"/>
            <a:chOff x="0" y="0"/>
            <a:chExt cx="660400" cy="1161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61972"/>
            </a:xfrm>
            <a:custGeom>
              <a:avLst/>
              <a:gdLst/>
              <a:ahLst/>
              <a:cxnLst/>
              <a:rect l="l" t="t" r="r" b="b"/>
              <a:pathLst>
                <a:path w="660400" h="116197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6258"/>
                  </a:cubicBezTo>
                  <a:lnTo>
                    <a:pt x="660400" y="1161972"/>
                  </a:lnTo>
                  <a:lnTo>
                    <a:pt x="0" y="1161972"/>
                  </a:lnTo>
                  <a:lnTo>
                    <a:pt x="0" y="33687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62B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8425"/>
              <a:ext cx="660400" cy="1063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96859" y="1991036"/>
            <a:ext cx="6304927" cy="63049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14161" t="-15609" r="-14706" b="-1325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808019" y="8563205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2B3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-572397"/>
            <a:ext cx="1144795" cy="11447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2B37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453327" y="269632"/>
            <a:ext cx="994010" cy="99401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2B37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30701" y="2216414"/>
            <a:ext cx="7974647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967" b="1" dirty="0">
                <a:solidFill>
                  <a:srgbClr val="662B37"/>
                </a:solidFill>
                <a:latin typeface="Garamond" panose="02020404030301010803" pitchFamily="18" charset="0"/>
                <a:ea typeface="Microsoft YaHei Light" panose="020B0502040204020203" pitchFamily="34" charset="-122"/>
                <a:cs typeface="Canva Sans Bold"/>
                <a:sym typeface="Canva Sans Bold"/>
              </a:rPr>
              <a:t>ELÉRHETŐSÉGEINK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5125" y="4702439"/>
            <a:ext cx="10053106" cy="252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2551" lvl="1" indent="-386276" algn="l">
              <a:lnSpc>
                <a:spcPts val="5009"/>
              </a:lnSpc>
              <a:buFont typeface="Arial"/>
              <a:buChar char="•"/>
            </a:pPr>
            <a:r>
              <a:rPr lang="en-US" sz="3578" dirty="0" err="1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Weboldal</a:t>
            </a:r>
            <a:r>
              <a:rPr lang="en-US" sz="3578" dirty="0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: mix--match.webnode.hu</a:t>
            </a:r>
          </a:p>
          <a:p>
            <a:pPr marL="772551" lvl="1" indent="-386276" algn="l">
              <a:lnSpc>
                <a:spcPts val="5009"/>
              </a:lnSpc>
              <a:buFont typeface="Arial"/>
              <a:buChar char="•"/>
            </a:pPr>
            <a:r>
              <a:rPr lang="en-US" sz="3578" dirty="0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Instagram: </a:t>
            </a:r>
            <a:r>
              <a:rPr lang="en-US" sz="3578" dirty="0" err="1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mix_match_kft</a:t>
            </a:r>
            <a:endParaRPr lang="en-US" sz="3578" dirty="0">
              <a:solidFill>
                <a:srgbClr val="662B37"/>
              </a:solidFill>
              <a:latin typeface="Garamond" panose="02020404030301010803" pitchFamily="18" charset="0"/>
              <a:ea typeface="Open Sans"/>
              <a:cs typeface="Open Sans"/>
              <a:sym typeface="Open Sans"/>
            </a:endParaRPr>
          </a:p>
          <a:p>
            <a:pPr marL="772551" lvl="1" indent="-386276" algn="l">
              <a:lnSpc>
                <a:spcPts val="5009"/>
              </a:lnSpc>
              <a:buFont typeface="Arial"/>
              <a:buChar char="•"/>
            </a:pPr>
            <a:r>
              <a:rPr lang="en-US" sz="3578" dirty="0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E-mail </a:t>
            </a:r>
            <a:r>
              <a:rPr lang="en-US" sz="3578" dirty="0" err="1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cím</a:t>
            </a:r>
            <a:r>
              <a:rPr lang="en-US" sz="3578" dirty="0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: mixmatchkft@gmail.com</a:t>
            </a:r>
          </a:p>
          <a:p>
            <a:pPr marL="772551" lvl="1" indent="-386276" algn="l">
              <a:lnSpc>
                <a:spcPts val="5009"/>
              </a:lnSpc>
              <a:buFont typeface="Arial"/>
              <a:buChar char="•"/>
            </a:pPr>
            <a:r>
              <a:rPr lang="en-US" sz="3578" dirty="0" err="1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Telefonszám</a:t>
            </a:r>
            <a:r>
              <a:rPr lang="en-US" sz="3578" dirty="0">
                <a:solidFill>
                  <a:srgbClr val="662B37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: +36 70 252 1675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1A1EE3CA-AD5C-4379-A2BB-BBF64A664BDE}"/>
              </a:ext>
            </a:extLst>
          </p:cNvPr>
          <p:cNvGrpSpPr/>
          <p:nvPr/>
        </p:nvGrpSpPr>
        <p:grpSpPr>
          <a:xfrm>
            <a:off x="-5066205" y="-4705985"/>
            <a:ext cx="10464525" cy="10464525"/>
            <a:chOff x="0" y="0"/>
            <a:chExt cx="812800" cy="81280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10E92776-8779-4DAB-B51D-AA2C9D8D2D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469AD72-1653-415E-AF84-F04CEF35F65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76836347-56EC-4186-AE7B-7B7187BEE9D2}"/>
              </a:ext>
            </a:extLst>
          </p:cNvPr>
          <p:cNvGrpSpPr/>
          <p:nvPr/>
        </p:nvGrpSpPr>
        <p:grpSpPr>
          <a:xfrm>
            <a:off x="11643301" y="5143501"/>
            <a:ext cx="10454699" cy="10496670"/>
            <a:chOff x="0" y="0"/>
            <a:chExt cx="812800" cy="81280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42A76E13-6353-484E-AFA4-C8962BD506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933DE233-4725-496B-88EA-6AF3ADF383E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12">
            <a:extLst>
              <a:ext uri="{FF2B5EF4-FFF2-40B4-BE49-F238E27FC236}">
                <a16:creationId xmlns:a16="http://schemas.microsoft.com/office/drawing/2014/main" id="{A4711940-4CE9-468F-A2C7-0A66F9E06742}"/>
              </a:ext>
            </a:extLst>
          </p:cNvPr>
          <p:cNvSpPr/>
          <p:nvPr/>
        </p:nvSpPr>
        <p:spPr>
          <a:xfrm>
            <a:off x="-838200" y="8867708"/>
            <a:ext cx="3924501" cy="2153570"/>
          </a:xfrm>
          <a:custGeom>
            <a:avLst/>
            <a:gdLst/>
            <a:ahLst/>
            <a:cxnLst/>
            <a:rect l="l" t="t" r="r" b="b"/>
            <a:pathLst>
              <a:path w="3924501" h="2153570">
                <a:moveTo>
                  <a:pt x="0" y="0"/>
                </a:moveTo>
                <a:lnTo>
                  <a:pt x="3924501" y="0"/>
                </a:lnTo>
                <a:lnTo>
                  <a:pt x="3924501" y="2153570"/>
                </a:lnTo>
                <a:lnTo>
                  <a:pt x="0" y="215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3318574" y="1910240"/>
            <a:ext cx="11250671" cy="6984403"/>
          </a:xfrm>
          <a:custGeom>
            <a:avLst/>
            <a:gdLst/>
            <a:ahLst/>
            <a:cxnLst/>
            <a:rect l="l" t="t" r="r" b="b"/>
            <a:pathLst>
              <a:path w="11250671" h="6984403">
                <a:moveTo>
                  <a:pt x="0" y="0"/>
                </a:moveTo>
                <a:lnTo>
                  <a:pt x="11250671" y="0"/>
                </a:lnTo>
                <a:lnTo>
                  <a:pt x="11250671" y="6984402"/>
                </a:lnTo>
                <a:lnTo>
                  <a:pt x="0" y="6984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415" b="-6396"/>
            </a:stretch>
          </a:blipFill>
          <a:ln w="76200">
            <a:solidFill>
              <a:srgbClr val="FDF6E0"/>
            </a:solidFill>
          </a:ln>
        </p:spPr>
      </p:sp>
      <p:sp>
        <p:nvSpPr>
          <p:cNvPr id="3" name="TextBox 3"/>
          <p:cNvSpPr txBox="1"/>
          <p:nvPr/>
        </p:nvSpPr>
        <p:spPr>
          <a:xfrm>
            <a:off x="5888384" y="419100"/>
            <a:ext cx="6111049" cy="1243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 b="1" dirty="0" err="1">
                <a:solidFill>
                  <a:srgbClr val="FDF6E0"/>
                </a:solidFill>
                <a:latin typeface="Garamond" panose="02020404030301010803" pitchFamily="18" charset="0"/>
                <a:ea typeface="Open Sans"/>
                <a:cs typeface="Open Sans"/>
                <a:sym typeface="Open Sans"/>
              </a:rPr>
              <a:t>Csapatunk</a:t>
            </a:r>
            <a:endParaRPr lang="en-US" sz="7299" b="1" dirty="0">
              <a:solidFill>
                <a:srgbClr val="FDF6E0"/>
              </a:solidFill>
              <a:latin typeface="Garamond" panose="02020404030301010803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EDC72B4-5DCA-4E7F-9659-665629060A6A}"/>
              </a:ext>
            </a:extLst>
          </p:cNvPr>
          <p:cNvSpPr/>
          <p:nvPr/>
        </p:nvSpPr>
        <p:spPr>
          <a:xfrm>
            <a:off x="15240000" y="-342900"/>
            <a:ext cx="4320933" cy="2371112"/>
          </a:xfrm>
          <a:custGeom>
            <a:avLst/>
            <a:gdLst/>
            <a:ahLst/>
            <a:cxnLst/>
            <a:rect l="l" t="t" r="r" b="b"/>
            <a:pathLst>
              <a:path w="4320933" h="2371112">
                <a:moveTo>
                  <a:pt x="0" y="0"/>
                </a:moveTo>
                <a:lnTo>
                  <a:pt x="4320933" y="0"/>
                </a:lnTo>
                <a:lnTo>
                  <a:pt x="4320933" y="2371112"/>
                </a:lnTo>
                <a:lnTo>
                  <a:pt x="0" y="2371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Egyéni</PresentationFormat>
  <Paragraphs>12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2" baseType="lpstr">
      <vt:lpstr>Canva Sans Bold</vt:lpstr>
      <vt:lpstr>Arial</vt:lpstr>
      <vt:lpstr>Open Sans</vt:lpstr>
      <vt:lpstr>Calibri</vt:lpstr>
      <vt:lpstr>Garamond</vt:lpstr>
      <vt:lpstr>Microsoft YaHei Light</vt:lpstr>
      <vt:lpstr>DM Sans</vt:lpstr>
      <vt:lpstr>Office Theme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mixmatchkft@gmail.com</dc:title>
  <cp:lastModifiedBy>Bodó Viktória</cp:lastModifiedBy>
  <cp:revision>4</cp:revision>
  <dcterms:created xsi:type="dcterms:W3CDTF">2006-08-16T00:00:00Z</dcterms:created>
  <dcterms:modified xsi:type="dcterms:W3CDTF">2025-12-09T08:07:41Z</dcterms:modified>
  <dc:identifier>DAGXAgGeE0g</dc:identifier>
</cp:coreProperties>
</file>