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BDB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028700" y="1028700"/>
            <a:ext cx="4038600" cy="4838700"/>
          </a:xfrm>
          <a:custGeom>
            <a:avLst/>
            <a:gdLst/>
            <a:ahLst/>
            <a:cxnLst/>
            <a:rect l="l" t="t" r="r" b="b"/>
            <a:pathLst>
              <a:path w="4038600" h="4838700">
                <a:moveTo>
                  <a:pt x="4038600" y="0"/>
                </a:moveTo>
                <a:lnTo>
                  <a:pt x="0" y="0"/>
                </a:lnTo>
                <a:lnTo>
                  <a:pt x="0" y="4838700"/>
                </a:lnTo>
                <a:lnTo>
                  <a:pt x="2012061" y="4155186"/>
                </a:lnTo>
                <a:lnTo>
                  <a:pt x="4038600" y="4838700"/>
                </a:lnTo>
                <a:lnTo>
                  <a:pt x="4038600" y="0"/>
                </a:lnTo>
                <a:close/>
              </a:path>
            </a:pathLst>
          </a:custGeom>
          <a:solidFill>
            <a:srgbClr val="DFDC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966339" y="4526279"/>
            <a:ext cx="163830" cy="163195"/>
          </a:xfrm>
          <a:custGeom>
            <a:avLst/>
            <a:gdLst/>
            <a:ahLst/>
            <a:cxnLst/>
            <a:rect l="l" t="t" r="r" b="b"/>
            <a:pathLst>
              <a:path w="163830" h="163195">
                <a:moveTo>
                  <a:pt x="83185" y="0"/>
                </a:moveTo>
                <a:lnTo>
                  <a:pt x="0" y="80010"/>
                </a:lnTo>
                <a:lnTo>
                  <a:pt x="80137" y="163195"/>
                </a:lnTo>
                <a:lnTo>
                  <a:pt x="163322" y="83185"/>
                </a:lnTo>
                <a:lnTo>
                  <a:pt x="83185" y="0"/>
                </a:lnTo>
                <a:close/>
              </a:path>
            </a:pathLst>
          </a:custGeom>
          <a:ln w="15875">
            <a:solidFill>
              <a:srgbClr val="2C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609850" y="4610100"/>
            <a:ext cx="876300" cy="0"/>
          </a:xfrm>
          <a:custGeom>
            <a:avLst/>
            <a:gdLst/>
            <a:ahLst/>
            <a:cxnLst/>
            <a:rect l="l" t="t" r="r" b="b"/>
            <a:pathLst>
              <a:path w="876300" h="0">
                <a:moveTo>
                  <a:pt x="523875" y="0"/>
                </a:moveTo>
                <a:lnTo>
                  <a:pt x="876046" y="0"/>
                </a:lnTo>
              </a:path>
              <a:path w="876300" h="0">
                <a:moveTo>
                  <a:pt x="0" y="0"/>
                </a:moveTo>
                <a:lnTo>
                  <a:pt x="352170" y="0"/>
                </a:lnTo>
              </a:path>
            </a:pathLst>
          </a:custGeom>
          <a:ln w="15875">
            <a:solidFill>
              <a:srgbClr val="2C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5938901" y="1147825"/>
            <a:ext cx="5210175" cy="1485900"/>
          </a:xfrm>
          <a:custGeom>
            <a:avLst/>
            <a:gdLst/>
            <a:ahLst/>
            <a:cxnLst/>
            <a:rect l="l" t="t" r="r" b="b"/>
            <a:pathLst>
              <a:path w="5210175" h="1485900">
                <a:moveTo>
                  <a:pt x="4962398" y="0"/>
                </a:moveTo>
                <a:lnTo>
                  <a:pt x="247650" y="0"/>
                </a:lnTo>
                <a:lnTo>
                  <a:pt x="197738" y="5031"/>
                </a:lnTo>
                <a:lnTo>
                  <a:pt x="151251" y="19460"/>
                </a:lnTo>
                <a:lnTo>
                  <a:pt x="109184" y="42293"/>
                </a:lnTo>
                <a:lnTo>
                  <a:pt x="72532" y="72532"/>
                </a:lnTo>
                <a:lnTo>
                  <a:pt x="42293" y="109184"/>
                </a:lnTo>
                <a:lnTo>
                  <a:pt x="19460" y="151251"/>
                </a:lnTo>
                <a:lnTo>
                  <a:pt x="5031" y="197738"/>
                </a:lnTo>
                <a:lnTo>
                  <a:pt x="0" y="247650"/>
                </a:lnTo>
                <a:lnTo>
                  <a:pt x="0" y="1238123"/>
                </a:lnTo>
                <a:lnTo>
                  <a:pt x="5031" y="1288040"/>
                </a:lnTo>
                <a:lnTo>
                  <a:pt x="19460" y="1334541"/>
                </a:lnTo>
                <a:lnTo>
                  <a:pt x="42293" y="1376629"/>
                </a:lnTo>
                <a:lnTo>
                  <a:pt x="72532" y="1413303"/>
                </a:lnTo>
                <a:lnTo>
                  <a:pt x="109184" y="1443566"/>
                </a:lnTo>
                <a:lnTo>
                  <a:pt x="151251" y="1466419"/>
                </a:lnTo>
                <a:lnTo>
                  <a:pt x="197738" y="1480863"/>
                </a:lnTo>
                <a:lnTo>
                  <a:pt x="247650" y="1485900"/>
                </a:lnTo>
                <a:lnTo>
                  <a:pt x="4962398" y="1485900"/>
                </a:lnTo>
                <a:lnTo>
                  <a:pt x="5012315" y="1480863"/>
                </a:lnTo>
                <a:lnTo>
                  <a:pt x="5058816" y="1466419"/>
                </a:lnTo>
                <a:lnTo>
                  <a:pt x="5100904" y="1443566"/>
                </a:lnTo>
                <a:lnTo>
                  <a:pt x="5137578" y="1413303"/>
                </a:lnTo>
                <a:lnTo>
                  <a:pt x="5167841" y="1376629"/>
                </a:lnTo>
                <a:lnTo>
                  <a:pt x="5190694" y="1334541"/>
                </a:lnTo>
                <a:lnTo>
                  <a:pt x="5205138" y="1288040"/>
                </a:lnTo>
                <a:lnTo>
                  <a:pt x="5210175" y="1238123"/>
                </a:lnTo>
                <a:lnTo>
                  <a:pt x="5210175" y="247650"/>
                </a:lnTo>
                <a:lnTo>
                  <a:pt x="5205138" y="197738"/>
                </a:lnTo>
                <a:lnTo>
                  <a:pt x="5190694" y="151251"/>
                </a:lnTo>
                <a:lnTo>
                  <a:pt x="5167841" y="109184"/>
                </a:lnTo>
                <a:lnTo>
                  <a:pt x="5137578" y="72532"/>
                </a:lnTo>
                <a:lnTo>
                  <a:pt x="5100904" y="42293"/>
                </a:lnTo>
                <a:lnTo>
                  <a:pt x="5058816" y="19460"/>
                </a:lnTo>
                <a:lnTo>
                  <a:pt x="5012315" y="5031"/>
                </a:lnTo>
                <a:lnTo>
                  <a:pt x="4962398" y="0"/>
                </a:lnTo>
                <a:close/>
              </a:path>
            </a:pathLst>
          </a:custGeom>
          <a:solidFill>
            <a:srgbClr val="9F878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5938901" y="1147825"/>
            <a:ext cx="5210175" cy="1485900"/>
          </a:xfrm>
          <a:custGeom>
            <a:avLst/>
            <a:gdLst/>
            <a:ahLst/>
            <a:cxnLst/>
            <a:rect l="l" t="t" r="r" b="b"/>
            <a:pathLst>
              <a:path w="5210175" h="1485900">
                <a:moveTo>
                  <a:pt x="0" y="247650"/>
                </a:moveTo>
                <a:lnTo>
                  <a:pt x="5031" y="197738"/>
                </a:lnTo>
                <a:lnTo>
                  <a:pt x="19460" y="151251"/>
                </a:lnTo>
                <a:lnTo>
                  <a:pt x="42293" y="109184"/>
                </a:lnTo>
                <a:lnTo>
                  <a:pt x="72532" y="72532"/>
                </a:lnTo>
                <a:lnTo>
                  <a:pt x="109184" y="42293"/>
                </a:lnTo>
                <a:lnTo>
                  <a:pt x="151251" y="19460"/>
                </a:lnTo>
                <a:lnTo>
                  <a:pt x="197738" y="5031"/>
                </a:lnTo>
                <a:lnTo>
                  <a:pt x="247650" y="0"/>
                </a:lnTo>
                <a:lnTo>
                  <a:pt x="4962398" y="0"/>
                </a:lnTo>
                <a:lnTo>
                  <a:pt x="5012315" y="5031"/>
                </a:lnTo>
                <a:lnTo>
                  <a:pt x="5058816" y="19460"/>
                </a:lnTo>
                <a:lnTo>
                  <a:pt x="5100904" y="42293"/>
                </a:lnTo>
                <a:lnTo>
                  <a:pt x="5137578" y="72532"/>
                </a:lnTo>
                <a:lnTo>
                  <a:pt x="5167841" y="109184"/>
                </a:lnTo>
                <a:lnTo>
                  <a:pt x="5190694" y="151251"/>
                </a:lnTo>
                <a:lnTo>
                  <a:pt x="5205138" y="197738"/>
                </a:lnTo>
                <a:lnTo>
                  <a:pt x="5210175" y="247650"/>
                </a:lnTo>
                <a:lnTo>
                  <a:pt x="5210175" y="1238123"/>
                </a:lnTo>
                <a:lnTo>
                  <a:pt x="5205138" y="1288040"/>
                </a:lnTo>
                <a:lnTo>
                  <a:pt x="5190694" y="1334541"/>
                </a:lnTo>
                <a:lnTo>
                  <a:pt x="5167841" y="1376629"/>
                </a:lnTo>
                <a:lnTo>
                  <a:pt x="5137578" y="1413303"/>
                </a:lnTo>
                <a:lnTo>
                  <a:pt x="5100904" y="1443566"/>
                </a:lnTo>
                <a:lnTo>
                  <a:pt x="5058816" y="1466419"/>
                </a:lnTo>
                <a:lnTo>
                  <a:pt x="5012315" y="1480863"/>
                </a:lnTo>
                <a:lnTo>
                  <a:pt x="4962398" y="1485900"/>
                </a:lnTo>
                <a:lnTo>
                  <a:pt x="247650" y="1485900"/>
                </a:lnTo>
                <a:lnTo>
                  <a:pt x="197738" y="1480863"/>
                </a:lnTo>
                <a:lnTo>
                  <a:pt x="151251" y="1466419"/>
                </a:lnTo>
                <a:lnTo>
                  <a:pt x="109184" y="1443566"/>
                </a:lnTo>
                <a:lnTo>
                  <a:pt x="72532" y="1413303"/>
                </a:lnTo>
                <a:lnTo>
                  <a:pt x="42293" y="1376629"/>
                </a:lnTo>
                <a:lnTo>
                  <a:pt x="19460" y="1334541"/>
                </a:lnTo>
                <a:lnTo>
                  <a:pt x="5031" y="1288040"/>
                </a:lnTo>
                <a:lnTo>
                  <a:pt x="0" y="1238123"/>
                </a:lnTo>
                <a:lnTo>
                  <a:pt x="0" y="24765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61925" y="161925"/>
            <a:ext cx="11868150" cy="6534150"/>
          </a:xfrm>
          <a:custGeom>
            <a:avLst/>
            <a:gdLst/>
            <a:ahLst/>
            <a:cxnLst/>
            <a:rect l="l" t="t" r="r" b="b"/>
            <a:pathLst>
              <a:path w="11868150" h="6534150">
                <a:moveTo>
                  <a:pt x="11868150" y="0"/>
                </a:moveTo>
                <a:lnTo>
                  <a:pt x="0" y="0"/>
                </a:lnTo>
                <a:lnTo>
                  <a:pt x="0" y="6534150"/>
                </a:lnTo>
                <a:lnTo>
                  <a:pt x="11868150" y="6534150"/>
                </a:lnTo>
                <a:lnTo>
                  <a:pt x="11868150" y="0"/>
                </a:lnTo>
                <a:close/>
              </a:path>
            </a:pathLst>
          </a:custGeom>
          <a:solidFill>
            <a:srgbClr val="EBDB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0915" y="239077"/>
            <a:ext cx="7194549" cy="21449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png"/><Relationship Id="rId6" Type="http://schemas.openxmlformats.org/officeDocument/2006/relationships/image" Target="../media/image7.jpg"/><Relationship Id="rId7" Type="http://schemas.openxmlformats.org/officeDocument/2006/relationships/image" Target="../media/image8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925" y="161925"/>
            <a:ext cx="5943600" cy="6543675"/>
          </a:xfrm>
          <a:custGeom>
            <a:avLst/>
            <a:gdLst/>
            <a:ahLst/>
            <a:cxnLst/>
            <a:rect l="l" t="t" r="r" b="b"/>
            <a:pathLst>
              <a:path w="5943600" h="6543675">
                <a:moveTo>
                  <a:pt x="5943600" y="0"/>
                </a:moveTo>
                <a:lnTo>
                  <a:pt x="0" y="0"/>
                </a:lnTo>
                <a:lnTo>
                  <a:pt x="0" y="6543675"/>
                </a:lnTo>
                <a:lnTo>
                  <a:pt x="5943600" y="6543675"/>
                </a:lnTo>
                <a:lnTo>
                  <a:pt x="59436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715770" y="2778188"/>
            <a:ext cx="2782570" cy="9296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900" spc="280">
                <a:solidFill>
                  <a:srgbClr val="EBDBC8"/>
                </a:solidFill>
                <a:latin typeface="Microsoft Himalaya"/>
                <a:cs typeface="Microsoft Himalaya"/>
              </a:rPr>
              <a:t>GALEIERE</a:t>
            </a:r>
            <a:endParaRPr sz="5900">
              <a:latin typeface="Microsoft Himalaya"/>
              <a:cs typeface="Microsoft Himalaya"/>
            </a:endParaRPr>
          </a:p>
        </p:txBody>
      </p:sp>
      <p:pic>
        <p:nvPicPr>
          <p:cNvPr id="4" name="object 4" descr="A black and white logo  AI-generated content may be incorrect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48525" y="1504950"/>
            <a:ext cx="3810000" cy="38481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686050" y="4205668"/>
            <a:ext cx="876300" cy="179070"/>
            <a:chOff x="2686050" y="4205668"/>
            <a:chExt cx="876300" cy="17907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34601" y="4205668"/>
              <a:ext cx="179197" cy="17906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686050" y="4295774"/>
              <a:ext cx="876300" cy="0"/>
            </a:xfrm>
            <a:custGeom>
              <a:avLst/>
              <a:gdLst/>
              <a:ahLst/>
              <a:cxnLst/>
              <a:rect l="l" t="t" r="r" b="b"/>
              <a:pathLst>
                <a:path w="876300" h="0">
                  <a:moveTo>
                    <a:pt x="523875" y="0"/>
                  </a:moveTo>
                  <a:lnTo>
                    <a:pt x="876046" y="0"/>
                  </a:lnTo>
                </a:path>
                <a:path w="876300" h="0">
                  <a:moveTo>
                    <a:pt x="0" y="0"/>
                  </a:moveTo>
                  <a:lnTo>
                    <a:pt x="352170" y="0"/>
                  </a:lnTo>
                </a:path>
              </a:pathLst>
            </a:custGeom>
            <a:ln w="15875">
              <a:solidFill>
                <a:srgbClr val="2C282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0685" y="1113599"/>
            <a:ext cx="8860790" cy="76898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Galeiere</a:t>
            </a:r>
            <a:r>
              <a:rPr dirty="0" sz="1800" spc="-3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egy</a:t>
            </a:r>
            <a:r>
              <a:rPr dirty="0" sz="1800" spc="-35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művészeti</a:t>
            </a:r>
            <a:r>
              <a:rPr dirty="0" sz="1800" spc="-5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Palatino Linotype"/>
                <a:cs typeface="Palatino Linotype"/>
              </a:rPr>
              <a:t>vállalkozás,</a:t>
            </a:r>
            <a:endParaRPr sz="180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mely</a:t>
            </a:r>
            <a:r>
              <a:rPr dirty="0" sz="1800" spc="-4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Győrben</a:t>
            </a:r>
            <a:r>
              <a:rPr dirty="0" sz="1800" spc="5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és</a:t>
            </a:r>
            <a:r>
              <a:rPr dirty="0" sz="1800" spc="-55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környékén</a:t>
            </a:r>
            <a:r>
              <a:rPr dirty="0" sz="1800" spc="-2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működik</a:t>
            </a:r>
            <a:r>
              <a:rPr dirty="0" sz="1800" spc="-2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és</a:t>
            </a:r>
            <a:r>
              <a:rPr dirty="0" sz="1800" spc="-5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különböző</a:t>
            </a:r>
            <a:r>
              <a:rPr dirty="0" sz="1800" spc="-45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festményeket</a:t>
            </a:r>
            <a:r>
              <a:rPr dirty="0" sz="1800" spc="-35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és</a:t>
            </a:r>
            <a:r>
              <a:rPr dirty="0" sz="1800" spc="-5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001F5F"/>
                </a:solidFill>
                <a:latin typeface="Palatino Linotype"/>
                <a:cs typeface="Palatino Linotype"/>
              </a:rPr>
              <a:t>alkotásokat</a:t>
            </a:r>
            <a:r>
              <a:rPr dirty="0" sz="1800" spc="-3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Palatino Linotype"/>
                <a:cs typeface="Palatino Linotype"/>
              </a:rPr>
              <a:t>készít.</a:t>
            </a:r>
            <a:endParaRPr sz="1800">
              <a:latin typeface="Palatino Linotype"/>
              <a:cs typeface="Palatino Linotyp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1975" y="984313"/>
            <a:ext cx="11130280" cy="5345430"/>
            <a:chOff x="561975" y="984313"/>
            <a:chExt cx="11130280" cy="53454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06401" y="984313"/>
              <a:ext cx="179197" cy="17907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657850" y="1076324"/>
              <a:ext cx="876300" cy="0"/>
            </a:xfrm>
            <a:custGeom>
              <a:avLst/>
              <a:gdLst/>
              <a:ahLst/>
              <a:cxnLst/>
              <a:rect l="l" t="t" r="r" b="b"/>
              <a:pathLst>
                <a:path w="876300" h="0">
                  <a:moveTo>
                    <a:pt x="523875" y="0"/>
                  </a:moveTo>
                  <a:lnTo>
                    <a:pt x="876046" y="0"/>
                  </a:lnTo>
                </a:path>
                <a:path w="876300" h="0">
                  <a:moveTo>
                    <a:pt x="0" y="0"/>
                  </a:moveTo>
                  <a:lnTo>
                    <a:pt x="352171" y="0"/>
                  </a:lnTo>
                </a:path>
              </a:pathLst>
            </a:custGeom>
            <a:ln w="15875">
              <a:solidFill>
                <a:srgbClr val="2C282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A drawing of a dinosaur with a leaf  AI-generated content may be incorrect.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82000" y="2152586"/>
              <a:ext cx="3310001" cy="4176776"/>
            </a:xfrm>
            <a:prstGeom prst="rect">
              <a:avLst/>
            </a:prstGeom>
          </p:spPr>
        </p:pic>
        <p:pic>
          <p:nvPicPr>
            <p:cNvPr id="7" name="object 7" descr="A drawing of a dinosaur with a leaf  AI-generated content may be incorrect.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43925" y="2314575"/>
              <a:ext cx="2924175" cy="379095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480425" y="2251075"/>
              <a:ext cx="3051175" cy="3917950"/>
            </a:xfrm>
            <a:custGeom>
              <a:avLst/>
              <a:gdLst/>
              <a:ahLst/>
              <a:cxnLst/>
              <a:rect l="l" t="t" r="r" b="b"/>
              <a:pathLst>
                <a:path w="3051175" h="3917950">
                  <a:moveTo>
                    <a:pt x="0" y="3917950"/>
                  </a:moveTo>
                  <a:lnTo>
                    <a:pt x="3051175" y="3917950"/>
                  </a:lnTo>
                  <a:lnTo>
                    <a:pt x="3051175" y="0"/>
                  </a:lnTo>
                  <a:lnTo>
                    <a:pt x="0" y="0"/>
                  </a:lnTo>
                  <a:lnTo>
                    <a:pt x="0" y="3917950"/>
                  </a:lnTo>
                  <a:close/>
                </a:path>
              </a:pathLst>
            </a:custGeom>
            <a:ln w="1270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A painting of birds on a branch with flowers  AI-generated content may be incorrect.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05325" y="2152586"/>
              <a:ext cx="3252851" cy="4176776"/>
            </a:xfrm>
            <a:prstGeom prst="rect">
              <a:avLst/>
            </a:prstGeom>
          </p:spPr>
        </p:pic>
        <p:pic>
          <p:nvPicPr>
            <p:cNvPr id="10" name="object 10" descr="A painting of birds on a branch with flowers  AI-generated content may be incorrect.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67250" y="2314575"/>
              <a:ext cx="2867025" cy="379095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603750" y="2251075"/>
              <a:ext cx="2994025" cy="3917950"/>
            </a:xfrm>
            <a:custGeom>
              <a:avLst/>
              <a:gdLst/>
              <a:ahLst/>
              <a:cxnLst/>
              <a:rect l="l" t="t" r="r" b="b"/>
              <a:pathLst>
                <a:path w="2994025" h="3917950">
                  <a:moveTo>
                    <a:pt x="0" y="3917950"/>
                  </a:moveTo>
                  <a:lnTo>
                    <a:pt x="2994025" y="3917950"/>
                  </a:lnTo>
                  <a:lnTo>
                    <a:pt x="2994025" y="0"/>
                  </a:lnTo>
                  <a:lnTo>
                    <a:pt x="0" y="0"/>
                  </a:lnTo>
                  <a:lnTo>
                    <a:pt x="0" y="3917950"/>
                  </a:lnTo>
                  <a:close/>
                </a:path>
              </a:pathLst>
            </a:custGeom>
            <a:ln w="1270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A drawing of a child with fish on her head  AI-generated content may be incorrect.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1975" y="2152586"/>
              <a:ext cx="3310001" cy="4176776"/>
            </a:xfrm>
            <a:prstGeom prst="rect">
              <a:avLst/>
            </a:prstGeom>
          </p:spPr>
        </p:pic>
        <p:pic>
          <p:nvPicPr>
            <p:cNvPr id="13" name="object 13" descr="A drawing of a child with fish on her head  AI-generated content may be incorrect.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3900" y="2314575"/>
              <a:ext cx="2924175" cy="379095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60400" y="2251075"/>
              <a:ext cx="3051175" cy="3917950"/>
            </a:xfrm>
            <a:custGeom>
              <a:avLst/>
              <a:gdLst/>
              <a:ahLst/>
              <a:cxnLst/>
              <a:rect l="l" t="t" r="r" b="b"/>
              <a:pathLst>
                <a:path w="3051175" h="3917950">
                  <a:moveTo>
                    <a:pt x="0" y="3917950"/>
                  </a:moveTo>
                  <a:lnTo>
                    <a:pt x="3051175" y="3917950"/>
                  </a:lnTo>
                  <a:lnTo>
                    <a:pt x="3051175" y="0"/>
                  </a:lnTo>
                  <a:lnTo>
                    <a:pt x="0" y="0"/>
                  </a:lnTo>
                  <a:lnTo>
                    <a:pt x="0" y="3917950"/>
                  </a:lnTo>
                  <a:close/>
                </a:path>
              </a:pathLst>
            </a:custGeom>
            <a:ln w="1270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6581" rIns="0" bIns="0" rtlCol="0" vert="horz">
            <a:spAutoFit/>
          </a:bodyPr>
          <a:lstStyle/>
          <a:p>
            <a:pPr marL="2637155">
              <a:lnSpc>
                <a:spcPts val="4075"/>
              </a:lnSpc>
              <a:spcBef>
                <a:spcPts val="105"/>
              </a:spcBef>
            </a:pPr>
            <a:r>
              <a:rPr dirty="0" sz="3600" spc="75">
                <a:solidFill>
                  <a:srgbClr val="FFFFFF"/>
                </a:solidFill>
                <a:latin typeface="Cambria"/>
                <a:cs typeface="Cambria"/>
              </a:rPr>
              <a:t>Telephely:</a:t>
            </a:r>
            <a:r>
              <a:rPr dirty="0" sz="3600" spc="1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3600">
                <a:solidFill>
                  <a:srgbClr val="FFFFFF"/>
                </a:solidFill>
                <a:latin typeface="Cambria"/>
                <a:cs typeface="Cambria"/>
              </a:rPr>
              <a:t>9022</a:t>
            </a:r>
            <a:r>
              <a:rPr dirty="0" sz="3600" spc="20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3600" spc="120">
                <a:solidFill>
                  <a:srgbClr val="FFFFFF"/>
                </a:solidFill>
                <a:latin typeface="Cambria"/>
                <a:cs typeface="Cambria"/>
              </a:rPr>
              <a:t>Győr,</a:t>
            </a:r>
            <a:endParaRPr sz="3600">
              <a:latin typeface="Cambria"/>
              <a:cs typeface="Cambria"/>
            </a:endParaRPr>
          </a:p>
          <a:p>
            <a:pPr marL="2637155">
              <a:lnSpc>
                <a:spcPts val="4075"/>
              </a:lnSpc>
            </a:pPr>
            <a:r>
              <a:rPr dirty="0" sz="3600" spc="150">
                <a:solidFill>
                  <a:srgbClr val="FFFFFF"/>
                </a:solidFill>
                <a:latin typeface="Cambria"/>
                <a:cs typeface="Cambria"/>
              </a:rPr>
              <a:t>Bisinger</a:t>
            </a:r>
            <a:r>
              <a:rPr dirty="0" sz="3600" spc="22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3600" spc="200">
                <a:solidFill>
                  <a:srgbClr val="FFFFFF"/>
                </a:solidFill>
                <a:latin typeface="Cambria"/>
                <a:cs typeface="Cambria"/>
              </a:rPr>
              <a:t>Sétány </a:t>
            </a:r>
            <a:r>
              <a:rPr dirty="0" sz="3600" spc="45">
                <a:solidFill>
                  <a:srgbClr val="FFFFFF"/>
                </a:solidFill>
                <a:latin typeface="Cambria"/>
                <a:cs typeface="Cambria"/>
              </a:rPr>
              <a:t>32.</a:t>
            </a:r>
            <a:endParaRPr sz="36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932551" y="2732151"/>
            <a:ext cx="5222875" cy="3098800"/>
            <a:chOff x="5932551" y="2732151"/>
            <a:chExt cx="5222875" cy="3098800"/>
          </a:xfrm>
        </p:grpSpPr>
        <p:sp>
          <p:nvSpPr>
            <p:cNvPr id="4" name="object 4"/>
            <p:cNvSpPr/>
            <p:nvPr/>
          </p:nvSpPr>
          <p:spPr>
            <a:xfrm>
              <a:off x="5938901" y="2738501"/>
              <a:ext cx="5210175" cy="1495425"/>
            </a:xfrm>
            <a:custGeom>
              <a:avLst/>
              <a:gdLst/>
              <a:ahLst/>
              <a:cxnLst/>
              <a:rect l="l" t="t" r="r" b="b"/>
              <a:pathLst>
                <a:path w="5210175" h="1495425">
                  <a:moveTo>
                    <a:pt x="4960874" y="0"/>
                  </a:moveTo>
                  <a:lnTo>
                    <a:pt x="249174" y="0"/>
                  </a:lnTo>
                  <a:lnTo>
                    <a:pt x="204370" y="4012"/>
                  </a:lnTo>
                  <a:lnTo>
                    <a:pt x="162207" y="15582"/>
                  </a:lnTo>
                  <a:lnTo>
                    <a:pt x="123387" y="34007"/>
                  </a:lnTo>
                  <a:lnTo>
                    <a:pt x="88612" y="58585"/>
                  </a:lnTo>
                  <a:lnTo>
                    <a:pt x="58585" y="88612"/>
                  </a:lnTo>
                  <a:lnTo>
                    <a:pt x="34007" y="123387"/>
                  </a:lnTo>
                  <a:lnTo>
                    <a:pt x="15582" y="162207"/>
                  </a:lnTo>
                  <a:lnTo>
                    <a:pt x="4012" y="204370"/>
                  </a:lnTo>
                  <a:lnTo>
                    <a:pt x="0" y="249174"/>
                  </a:lnTo>
                  <a:lnTo>
                    <a:pt x="0" y="1246124"/>
                  </a:lnTo>
                  <a:lnTo>
                    <a:pt x="4012" y="1290931"/>
                  </a:lnTo>
                  <a:lnTo>
                    <a:pt x="15582" y="1333106"/>
                  </a:lnTo>
                  <a:lnTo>
                    <a:pt x="34007" y="1371943"/>
                  </a:lnTo>
                  <a:lnTo>
                    <a:pt x="58585" y="1406738"/>
                  </a:lnTo>
                  <a:lnTo>
                    <a:pt x="88612" y="1436786"/>
                  </a:lnTo>
                  <a:lnTo>
                    <a:pt x="123387" y="1461384"/>
                  </a:lnTo>
                  <a:lnTo>
                    <a:pt x="162207" y="1479826"/>
                  </a:lnTo>
                  <a:lnTo>
                    <a:pt x="204370" y="1491407"/>
                  </a:lnTo>
                  <a:lnTo>
                    <a:pt x="249174" y="1495425"/>
                  </a:lnTo>
                  <a:lnTo>
                    <a:pt x="4960874" y="1495425"/>
                  </a:lnTo>
                  <a:lnTo>
                    <a:pt x="5005681" y="1491407"/>
                  </a:lnTo>
                  <a:lnTo>
                    <a:pt x="5047856" y="1479826"/>
                  </a:lnTo>
                  <a:lnTo>
                    <a:pt x="5086693" y="1461384"/>
                  </a:lnTo>
                  <a:lnTo>
                    <a:pt x="5121488" y="1436786"/>
                  </a:lnTo>
                  <a:lnTo>
                    <a:pt x="5151536" y="1406738"/>
                  </a:lnTo>
                  <a:lnTo>
                    <a:pt x="5176134" y="1371943"/>
                  </a:lnTo>
                  <a:lnTo>
                    <a:pt x="5194576" y="1333106"/>
                  </a:lnTo>
                  <a:lnTo>
                    <a:pt x="5206157" y="1290931"/>
                  </a:lnTo>
                  <a:lnTo>
                    <a:pt x="5210175" y="1246124"/>
                  </a:lnTo>
                  <a:lnTo>
                    <a:pt x="5210175" y="249174"/>
                  </a:lnTo>
                  <a:lnTo>
                    <a:pt x="5206157" y="204370"/>
                  </a:lnTo>
                  <a:lnTo>
                    <a:pt x="5194576" y="162207"/>
                  </a:lnTo>
                  <a:lnTo>
                    <a:pt x="5176134" y="123387"/>
                  </a:lnTo>
                  <a:lnTo>
                    <a:pt x="5151536" y="88612"/>
                  </a:lnTo>
                  <a:lnTo>
                    <a:pt x="5121488" y="58585"/>
                  </a:lnTo>
                  <a:lnTo>
                    <a:pt x="5086693" y="34007"/>
                  </a:lnTo>
                  <a:lnTo>
                    <a:pt x="5047856" y="15582"/>
                  </a:lnTo>
                  <a:lnTo>
                    <a:pt x="5005681" y="4012"/>
                  </a:lnTo>
                  <a:lnTo>
                    <a:pt x="4960874" y="0"/>
                  </a:lnTo>
                  <a:close/>
                </a:path>
              </a:pathLst>
            </a:custGeom>
            <a:solidFill>
              <a:srgbClr val="B48B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938901" y="2738501"/>
              <a:ext cx="5210175" cy="1495425"/>
            </a:xfrm>
            <a:custGeom>
              <a:avLst/>
              <a:gdLst/>
              <a:ahLst/>
              <a:cxnLst/>
              <a:rect l="l" t="t" r="r" b="b"/>
              <a:pathLst>
                <a:path w="5210175" h="1495425">
                  <a:moveTo>
                    <a:pt x="0" y="249174"/>
                  </a:moveTo>
                  <a:lnTo>
                    <a:pt x="4012" y="204370"/>
                  </a:lnTo>
                  <a:lnTo>
                    <a:pt x="15582" y="162207"/>
                  </a:lnTo>
                  <a:lnTo>
                    <a:pt x="34007" y="123387"/>
                  </a:lnTo>
                  <a:lnTo>
                    <a:pt x="58585" y="88612"/>
                  </a:lnTo>
                  <a:lnTo>
                    <a:pt x="88612" y="58585"/>
                  </a:lnTo>
                  <a:lnTo>
                    <a:pt x="123387" y="34007"/>
                  </a:lnTo>
                  <a:lnTo>
                    <a:pt x="162207" y="15582"/>
                  </a:lnTo>
                  <a:lnTo>
                    <a:pt x="204370" y="4012"/>
                  </a:lnTo>
                  <a:lnTo>
                    <a:pt x="249174" y="0"/>
                  </a:lnTo>
                  <a:lnTo>
                    <a:pt x="4960874" y="0"/>
                  </a:lnTo>
                  <a:lnTo>
                    <a:pt x="5005681" y="4012"/>
                  </a:lnTo>
                  <a:lnTo>
                    <a:pt x="5047856" y="15582"/>
                  </a:lnTo>
                  <a:lnTo>
                    <a:pt x="5086693" y="34007"/>
                  </a:lnTo>
                  <a:lnTo>
                    <a:pt x="5121488" y="58585"/>
                  </a:lnTo>
                  <a:lnTo>
                    <a:pt x="5151536" y="88612"/>
                  </a:lnTo>
                  <a:lnTo>
                    <a:pt x="5176134" y="123387"/>
                  </a:lnTo>
                  <a:lnTo>
                    <a:pt x="5194576" y="162207"/>
                  </a:lnTo>
                  <a:lnTo>
                    <a:pt x="5206157" y="204370"/>
                  </a:lnTo>
                  <a:lnTo>
                    <a:pt x="5210175" y="249174"/>
                  </a:lnTo>
                  <a:lnTo>
                    <a:pt x="5210175" y="1246124"/>
                  </a:lnTo>
                  <a:lnTo>
                    <a:pt x="5206157" y="1290931"/>
                  </a:lnTo>
                  <a:lnTo>
                    <a:pt x="5194576" y="1333106"/>
                  </a:lnTo>
                  <a:lnTo>
                    <a:pt x="5176134" y="1371943"/>
                  </a:lnTo>
                  <a:lnTo>
                    <a:pt x="5151536" y="1406738"/>
                  </a:lnTo>
                  <a:lnTo>
                    <a:pt x="5121488" y="1436786"/>
                  </a:lnTo>
                  <a:lnTo>
                    <a:pt x="5086693" y="1461384"/>
                  </a:lnTo>
                  <a:lnTo>
                    <a:pt x="5047856" y="1479826"/>
                  </a:lnTo>
                  <a:lnTo>
                    <a:pt x="5005681" y="1491407"/>
                  </a:lnTo>
                  <a:lnTo>
                    <a:pt x="4960874" y="1495425"/>
                  </a:lnTo>
                  <a:lnTo>
                    <a:pt x="249174" y="1495425"/>
                  </a:lnTo>
                  <a:lnTo>
                    <a:pt x="204370" y="1491407"/>
                  </a:lnTo>
                  <a:lnTo>
                    <a:pt x="162207" y="1479826"/>
                  </a:lnTo>
                  <a:lnTo>
                    <a:pt x="123387" y="1461384"/>
                  </a:lnTo>
                  <a:lnTo>
                    <a:pt x="88612" y="1436786"/>
                  </a:lnTo>
                  <a:lnTo>
                    <a:pt x="58585" y="1406738"/>
                  </a:lnTo>
                  <a:lnTo>
                    <a:pt x="34007" y="1371943"/>
                  </a:lnTo>
                  <a:lnTo>
                    <a:pt x="15582" y="1333106"/>
                  </a:lnTo>
                  <a:lnTo>
                    <a:pt x="4012" y="1290931"/>
                  </a:lnTo>
                  <a:lnTo>
                    <a:pt x="0" y="1246124"/>
                  </a:lnTo>
                  <a:lnTo>
                    <a:pt x="0" y="24917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938901" y="4338701"/>
              <a:ext cx="5210175" cy="1485900"/>
            </a:xfrm>
            <a:custGeom>
              <a:avLst/>
              <a:gdLst/>
              <a:ahLst/>
              <a:cxnLst/>
              <a:rect l="l" t="t" r="r" b="b"/>
              <a:pathLst>
                <a:path w="5210175" h="1485900">
                  <a:moveTo>
                    <a:pt x="4962398" y="0"/>
                  </a:moveTo>
                  <a:lnTo>
                    <a:pt x="247650" y="0"/>
                  </a:lnTo>
                  <a:lnTo>
                    <a:pt x="197738" y="5031"/>
                  </a:lnTo>
                  <a:lnTo>
                    <a:pt x="151251" y="19460"/>
                  </a:lnTo>
                  <a:lnTo>
                    <a:pt x="109184" y="42293"/>
                  </a:lnTo>
                  <a:lnTo>
                    <a:pt x="72532" y="72532"/>
                  </a:lnTo>
                  <a:lnTo>
                    <a:pt x="42293" y="109184"/>
                  </a:lnTo>
                  <a:lnTo>
                    <a:pt x="19460" y="151251"/>
                  </a:lnTo>
                  <a:lnTo>
                    <a:pt x="5031" y="197738"/>
                  </a:lnTo>
                  <a:lnTo>
                    <a:pt x="0" y="247650"/>
                  </a:lnTo>
                  <a:lnTo>
                    <a:pt x="0" y="1238123"/>
                  </a:lnTo>
                  <a:lnTo>
                    <a:pt x="5031" y="1288052"/>
                  </a:lnTo>
                  <a:lnTo>
                    <a:pt x="19460" y="1334553"/>
                  </a:lnTo>
                  <a:lnTo>
                    <a:pt x="42293" y="1376631"/>
                  </a:lnTo>
                  <a:lnTo>
                    <a:pt x="72532" y="1413290"/>
                  </a:lnTo>
                  <a:lnTo>
                    <a:pt x="109184" y="1443536"/>
                  </a:lnTo>
                  <a:lnTo>
                    <a:pt x="151251" y="1466372"/>
                  </a:lnTo>
                  <a:lnTo>
                    <a:pt x="197738" y="1480804"/>
                  </a:lnTo>
                  <a:lnTo>
                    <a:pt x="247650" y="1485836"/>
                  </a:lnTo>
                  <a:lnTo>
                    <a:pt x="4962398" y="1485836"/>
                  </a:lnTo>
                  <a:lnTo>
                    <a:pt x="5012315" y="1480804"/>
                  </a:lnTo>
                  <a:lnTo>
                    <a:pt x="5058816" y="1466372"/>
                  </a:lnTo>
                  <a:lnTo>
                    <a:pt x="5100904" y="1443536"/>
                  </a:lnTo>
                  <a:lnTo>
                    <a:pt x="5137578" y="1413290"/>
                  </a:lnTo>
                  <a:lnTo>
                    <a:pt x="5167841" y="1376631"/>
                  </a:lnTo>
                  <a:lnTo>
                    <a:pt x="5190694" y="1334553"/>
                  </a:lnTo>
                  <a:lnTo>
                    <a:pt x="5205138" y="1288052"/>
                  </a:lnTo>
                  <a:lnTo>
                    <a:pt x="5210175" y="1238123"/>
                  </a:lnTo>
                  <a:lnTo>
                    <a:pt x="5210175" y="247650"/>
                  </a:lnTo>
                  <a:lnTo>
                    <a:pt x="5205138" y="197738"/>
                  </a:lnTo>
                  <a:lnTo>
                    <a:pt x="5190694" y="151251"/>
                  </a:lnTo>
                  <a:lnTo>
                    <a:pt x="5167841" y="109184"/>
                  </a:lnTo>
                  <a:lnTo>
                    <a:pt x="5137578" y="72532"/>
                  </a:lnTo>
                  <a:lnTo>
                    <a:pt x="5100904" y="42293"/>
                  </a:lnTo>
                  <a:lnTo>
                    <a:pt x="5058816" y="19460"/>
                  </a:lnTo>
                  <a:lnTo>
                    <a:pt x="5012315" y="5031"/>
                  </a:lnTo>
                  <a:lnTo>
                    <a:pt x="4962398" y="0"/>
                  </a:lnTo>
                  <a:close/>
                </a:path>
              </a:pathLst>
            </a:custGeom>
            <a:solidFill>
              <a:srgbClr val="809C9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938901" y="4338701"/>
              <a:ext cx="5210175" cy="1485900"/>
            </a:xfrm>
            <a:custGeom>
              <a:avLst/>
              <a:gdLst/>
              <a:ahLst/>
              <a:cxnLst/>
              <a:rect l="l" t="t" r="r" b="b"/>
              <a:pathLst>
                <a:path w="5210175" h="1485900">
                  <a:moveTo>
                    <a:pt x="0" y="247650"/>
                  </a:moveTo>
                  <a:lnTo>
                    <a:pt x="5031" y="197738"/>
                  </a:lnTo>
                  <a:lnTo>
                    <a:pt x="19460" y="151251"/>
                  </a:lnTo>
                  <a:lnTo>
                    <a:pt x="42293" y="109184"/>
                  </a:lnTo>
                  <a:lnTo>
                    <a:pt x="72532" y="72532"/>
                  </a:lnTo>
                  <a:lnTo>
                    <a:pt x="109184" y="42293"/>
                  </a:lnTo>
                  <a:lnTo>
                    <a:pt x="151251" y="19460"/>
                  </a:lnTo>
                  <a:lnTo>
                    <a:pt x="197738" y="5031"/>
                  </a:lnTo>
                  <a:lnTo>
                    <a:pt x="247650" y="0"/>
                  </a:lnTo>
                  <a:lnTo>
                    <a:pt x="4962398" y="0"/>
                  </a:lnTo>
                  <a:lnTo>
                    <a:pt x="5012315" y="5031"/>
                  </a:lnTo>
                  <a:lnTo>
                    <a:pt x="5058816" y="19460"/>
                  </a:lnTo>
                  <a:lnTo>
                    <a:pt x="5100904" y="42293"/>
                  </a:lnTo>
                  <a:lnTo>
                    <a:pt x="5137578" y="72532"/>
                  </a:lnTo>
                  <a:lnTo>
                    <a:pt x="5167841" y="109184"/>
                  </a:lnTo>
                  <a:lnTo>
                    <a:pt x="5190694" y="151251"/>
                  </a:lnTo>
                  <a:lnTo>
                    <a:pt x="5205138" y="197738"/>
                  </a:lnTo>
                  <a:lnTo>
                    <a:pt x="5210175" y="247650"/>
                  </a:lnTo>
                  <a:lnTo>
                    <a:pt x="5210175" y="1238123"/>
                  </a:lnTo>
                  <a:lnTo>
                    <a:pt x="5205138" y="1288052"/>
                  </a:lnTo>
                  <a:lnTo>
                    <a:pt x="5190694" y="1334553"/>
                  </a:lnTo>
                  <a:lnTo>
                    <a:pt x="5167841" y="1376631"/>
                  </a:lnTo>
                  <a:lnTo>
                    <a:pt x="5137578" y="1413290"/>
                  </a:lnTo>
                  <a:lnTo>
                    <a:pt x="5100904" y="1443536"/>
                  </a:lnTo>
                  <a:lnTo>
                    <a:pt x="5058816" y="1466372"/>
                  </a:lnTo>
                  <a:lnTo>
                    <a:pt x="5012315" y="1480804"/>
                  </a:lnTo>
                  <a:lnTo>
                    <a:pt x="4962398" y="1485836"/>
                  </a:lnTo>
                  <a:lnTo>
                    <a:pt x="247650" y="1485836"/>
                  </a:lnTo>
                  <a:lnTo>
                    <a:pt x="197738" y="1480804"/>
                  </a:lnTo>
                  <a:lnTo>
                    <a:pt x="151251" y="1466372"/>
                  </a:lnTo>
                  <a:lnTo>
                    <a:pt x="109184" y="1443536"/>
                  </a:lnTo>
                  <a:lnTo>
                    <a:pt x="72532" y="1413290"/>
                  </a:lnTo>
                  <a:lnTo>
                    <a:pt x="42293" y="1376631"/>
                  </a:lnTo>
                  <a:lnTo>
                    <a:pt x="19460" y="1334553"/>
                  </a:lnTo>
                  <a:lnTo>
                    <a:pt x="5031" y="1288052"/>
                  </a:lnTo>
                  <a:lnTo>
                    <a:pt x="0" y="1238123"/>
                  </a:lnTo>
                  <a:lnTo>
                    <a:pt x="0" y="2476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6143625" y="2885186"/>
            <a:ext cx="4712335" cy="2733675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 marR="5080">
              <a:lnSpc>
                <a:spcPts val="4130"/>
              </a:lnSpc>
              <a:spcBef>
                <a:spcPts val="625"/>
              </a:spcBef>
            </a:pPr>
            <a:r>
              <a:rPr dirty="0" sz="3800" spc="60">
                <a:solidFill>
                  <a:srgbClr val="FFFFFF"/>
                </a:solidFill>
                <a:latin typeface="Cambria"/>
                <a:cs typeface="Cambria"/>
              </a:rPr>
              <a:t>Weboldal: </a:t>
            </a:r>
            <a:r>
              <a:rPr dirty="0" sz="3800" spc="125">
                <a:solidFill>
                  <a:srgbClr val="FFFFFF"/>
                </a:solidFill>
                <a:latin typeface="Cambria"/>
                <a:cs typeface="Cambria"/>
              </a:rPr>
              <a:t>Galeiere.webnode.hu</a:t>
            </a:r>
            <a:endParaRPr sz="3800">
              <a:latin typeface="Cambria"/>
              <a:cs typeface="Cambria"/>
            </a:endParaRPr>
          </a:p>
          <a:p>
            <a:pPr marL="12700">
              <a:lnSpc>
                <a:spcPts val="4345"/>
              </a:lnSpc>
              <a:spcBef>
                <a:spcPts val="3840"/>
              </a:spcBef>
            </a:pPr>
            <a:r>
              <a:rPr dirty="0" sz="3800" spc="75">
                <a:solidFill>
                  <a:srgbClr val="FFFFFF"/>
                </a:solidFill>
                <a:latin typeface="Cambria"/>
                <a:cs typeface="Cambria"/>
              </a:rPr>
              <a:t>Telefonszám:</a:t>
            </a:r>
            <a:endParaRPr sz="3800">
              <a:latin typeface="Cambria"/>
              <a:cs typeface="Cambria"/>
            </a:endParaRPr>
          </a:p>
          <a:p>
            <a:pPr marL="12700">
              <a:lnSpc>
                <a:spcPts val="4345"/>
              </a:lnSpc>
            </a:pPr>
            <a:r>
              <a:rPr dirty="0" sz="3800" spc="65">
                <a:solidFill>
                  <a:srgbClr val="FFFFFF"/>
                </a:solidFill>
                <a:latin typeface="Cambria"/>
                <a:cs typeface="Cambria"/>
              </a:rPr>
              <a:t>+06</a:t>
            </a:r>
            <a:r>
              <a:rPr dirty="0" sz="3800" spc="18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3800">
                <a:solidFill>
                  <a:srgbClr val="FFFFFF"/>
                </a:solidFill>
                <a:latin typeface="Cambria"/>
                <a:cs typeface="Cambria"/>
              </a:rPr>
              <a:t>20</a:t>
            </a:r>
            <a:r>
              <a:rPr dirty="0" sz="3800" spc="2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3800">
                <a:solidFill>
                  <a:srgbClr val="FFFFFF"/>
                </a:solidFill>
                <a:latin typeface="Cambria"/>
                <a:cs typeface="Cambria"/>
              </a:rPr>
              <a:t>455</a:t>
            </a:r>
            <a:r>
              <a:rPr dirty="0" sz="3800" spc="18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3800" spc="-20">
                <a:solidFill>
                  <a:srgbClr val="FFFFFF"/>
                </a:solidFill>
                <a:latin typeface="Cambria"/>
                <a:cs typeface="Cambria"/>
              </a:rPr>
              <a:t>0542</a:t>
            </a:r>
            <a:endParaRPr sz="3800">
              <a:latin typeface="Cambria"/>
              <a:cs typeface="Cambri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-1586" y="-1523"/>
            <a:ext cx="5261610" cy="6866255"/>
            <a:chOff x="-1586" y="-1523"/>
            <a:chExt cx="5261610" cy="6866255"/>
          </a:xfrm>
        </p:grpSpPr>
        <p:sp>
          <p:nvSpPr>
            <p:cNvPr id="10" name="object 10"/>
            <p:cNvSpPr/>
            <p:nvPr/>
          </p:nvSpPr>
          <p:spPr>
            <a:xfrm>
              <a:off x="1033462" y="1033526"/>
              <a:ext cx="4220210" cy="5824855"/>
            </a:xfrm>
            <a:custGeom>
              <a:avLst/>
              <a:gdLst/>
              <a:ahLst/>
              <a:cxnLst/>
              <a:rect l="l" t="t" r="r" b="b"/>
              <a:pathLst>
                <a:path w="4220210" h="5824855">
                  <a:moveTo>
                    <a:pt x="4219638" y="0"/>
                  </a:moveTo>
                  <a:lnTo>
                    <a:pt x="0" y="0"/>
                  </a:lnTo>
                  <a:lnTo>
                    <a:pt x="0" y="5675134"/>
                  </a:lnTo>
                  <a:lnTo>
                    <a:pt x="50231" y="5699898"/>
                  </a:lnTo>
                  <a:lnTo>
                    <a:pt x="99666" y="5723559"/>
                  </a:lnTo>
                  <a:lnTo>
                    <a:pt x="148317" y="5746130"/>
                  </a:lnTo>
                  <a:lnTo>
                    <a:pt x="196196" y="5767628"/>
                  </a:lnTo>
                  <a:lnTo>
                    <a:pt x="243317" y="5788066"/>
                  </a:lnTo>
                  <a:lnTo>
                    <a:pt x="289693" y="5807459"/>
                  </a:lnTo>
                  <a:lnTo>
                    <a:pt x="331986" y="5824474"/>
                  </a:lnTo>
                  <a:lnTo>
                    <a:pt x="1839193" y="5824474"/>
                  </a:lnTo>
                  <a:lnTo>
                    <a:pt x="1893267" y="5796631"/>
                  </a:lnTo>
                  <a:lnTo>
                    <a:pt x="1944636" y="5768595"/>
                  </a:lnTo>
                  <a:lnTo>
                    <a:pt x="1995668" y="5739367"/>
                  </a:lnTo>
                  <a:lnTo>
                    <a:pt x="2046467" y="5709065"/>
                  </a:lnTo>
                  <a:lnTo>
                    <a:pt x="2097136" y="5677806"/>
                  </a:lnTo>
                  <a:lnTo>
                    <a:pt x="2147779" y="5645708"/>
                  </a:lnTo>
                  <a:lnTo>
                    <a:pt x="2223922" y="5596243"/>
                  </a:lnTo>
                  <a:lnTo>
                    <a:pt x="2456902" y="5442051"/>
                  </a:lnTo>
                  <a:lnTo>
                    <a:pt x="2537246" y="5390040"/>
                  </a:lnTo>
                  <a:lnTo>
                    <a:pt x="2591856" y="5355537"/>
                  </a:lnTo>
                  <a:lnTo>
                    <a:pt x="2647426" y="5321309"/>
                  </a:lnTo>
                  <a:lnTo>
                    <a:pt x="2704058" y="5287471"/>
                  </a:lnTo>
                  <a:lnTo>
                    <a:pt x="2761857" y="5254141"/>
                  </a:lnTo>
                  <a:lnTo>
                    <a:pt x="2820927" y="5221437"/>
                  </a:lnTo>
                  <a:lnTo>
                    <a:pt x="2881371" y="5189475"/>
                  </a:lnTo>
                  <a:lnTo>
                    <a:pt x="2943292" y="5158373"/>
                  </a:lnTo>
                  <a:lnTo>
                    <a:pt x="3006795" y="5128248"/>
                  </a:lnTo>
                  <a:lnTo>
                    <a:pt x="3071983" y="5099218"/>
                  </a:lnTo>
                  <a:lnTo>
                    <a:pt x="3138961" y="5071398"/>
                  </a:lnTo>
                  <a:lnTo>
                    <a:pt x="3207830" y="5044908"/>
                  </a:lnTo>
                  <a:lnTo>
                    <a:pt x="3278696" y="5019863"/>
                  </a:lnTo>
                  <a:lnTo>
                    <a:pt x="3314910" y="5007919"/>
                  </a:lnTo>
                  <a:lnTo>
                    <a:pt x="3351662" y="4996381"/>
                  </a:lnTo>
                  <a:lnTo>
                    <a:pt x="3388965" y="4985262"/>
                  </a:lnTo>
                  <a:lnTo>
                    <a:pt x="3426832" y="4974579"/>
                  </a:lnTo>
                  <a:lnTo>
                    <a:pt x="3465276" y="4964345"/>
                  </a:lnTo>
                  <a:lnTo>
                    <a:pt x="3504309" y="4954574"/>
                  </a:lnTo>
                  <a:lnTo>
                    <a:pt x="3543946" y="4945283"/>
                  </a:lnTo>
                  <a:lnTo>
                    <a:pt x="3584198" y="4936484"/>
                  </a:lnTo>
                  <a:lnTo>
                    <a:pt x="3625078" y="4928194"/>
                  </a:lnTo>
                  <a:lnTo>
                    <a:pt x="3666601" y="4920426"/>
                  </a:lnTo>
                  <a:lnTo>
                    <a:pt x="3708778" y="4913196"/>
                  </a:lnTo>
                  <a:lnTo>
                    <a:pt x="3751622" y="4906517"/>
                  </a:lnTo>
                  <a:lnTo>
                    <a:pt x="3795148" y="4900405"/>
                  </a:lnTo>
                  <a:lnTo>
                    <a:pt x="3839366" y="4894874"/>
                  </a:lnTo>
                  <a:lnTo>
                    <a:pt x="3884291" y="4889939"/>
                  </a:lnTo>
                  <a:lnTo>
                    <a:pt x="3929936" y="4885614"/>
                  </a:lnTo>
                  <a:lnTo>
                    <a:pt x="3976313" y="4881915"/>
                  </a:lnTo>
                  <a:lnTo>
                    <a:pt x="4023435" y="4878855"/>
                  </a:lnTo>
                  <a:lnTo>
                    <a:pt x="4071316" y="4876450"/>
                  </a:lnTo>
                  <a:lnTo>
                    <a:pt x="4119968" y="4874714"/>
                  </a:lnTo>
                  <a:lnTo>
                    <a:pt x="4169405" y="4873661"/>
                  </a:lnTo>
                  <a:lnTo>
                    <a:pt x="4219638" y="4873307"/>
                  </a:lnTo>
                  <a:lnTo>
                    <a:pt x="421963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033462" y="1033526"/>
              <a:ext cx="4220210" cy="5824855"/>
            </a:xfrm>
            <a:custGeom>
              <a:avLst/>
              <a:gdLst/>
              <a:ahLst/>
              <a:cxnLst/>
              <a:rect l="l" t="t" r="r" b="b"/>
              <a:pathLst>
                <a:path w="4220210" h="5824855">
                  <a:moveTo>
                    <a:pt x="331986" y="5824474"/>
                  </a:moveTo>
                  <a:lnTo>
                    <a:pt x="289693" y="5807459"/>
                  </a:lnTo>
                  <a:lnTo>
                    <a:pt x="243317" y="5788066"/>
                  </a:lnTo>
                  <a:lnTo>
                    <a:pt x="196196" y="5767628"/>
                  </a:lnTo>
                  <a:lnTo>
                    <a:pt x="148317" y="5746130"/>
                  </a:lnTo>
                  <a:lnTo>
                    <a:pt x="99666" y="5723559"/>
                  </a:lnTo>
                  <a:lnTo>
                    <a:pt x="50231" y="5699898"/>
                  </a:lnTo>
                  <a:lnTo>
                    <a:pt x="0" y="5675134"/>
                  </a:lnTo>
                  <a:lnTo>
                    <a:pt x="0" y="0"/>
                  </a:lnTo>
                  <a:lnTo>
                    <a:pt x="4219638" y="0"/>
                  </a:lnTo>
                  <a:lnTo>
                    <a:pt x="4219638" y="4873307"/>
                  </a:lnTo>
                  <a:lnTo>
                    <a:pt x="4169405" y="4873661"/>
                  </a:lnTo>
                  <a:lnTo>
                    <a:pt x="4119968" y="4874714"/>
                  </a:lnTo>
                  <a:lnTo>
                    <a:pt x="4071316" y="4876450"/>
                  </a:lnTo>
                  <a:lnTo>
                    <a:pt x="4023435" y="4878855"/>
                  </a:lnTo>
                  <a:lnTo>
                    <a:pt x="3976313" y="4881915"/>
                  </a:lnTo>
                  <a:lnTo>
                    <a:pt x="3929936" y="4885614"/>
                  </a:lnTo>
                  <a:lnTo>
                    <a:pt x="3884291" y="4889939"/>
                  </a:lnTo>
                  <a:lnTo>
                    <a:pt x="3839366" y="4894874"/>
                  </a:lnTo>
                  <a:lnTo>
                    <a:pt x="3795148" y="4900405"/>
                  </a:lnTo>
                  <a:lnTo>
                    <a:pt x="3751622" y="4906517"/>
                  </a:lnTo>
                  <a:lnTo>
                    <a:pt x="3708778" y="4913196"/>
                  </a:lnTo>
                  <a:lnTo>
                    <a:pt x="3666601" y="4920426"/>
                  </a:lnTo>
                  <a:lnTo>
                    <a:pt x="3625078" y="4928194"/>
                  </a:lnTo>
                  <a:lnTo>
                    <a:pt x="3584198" y="4936484"/>
                  </a:lnTo>
                  <a:lnTo>
                    <a:pt x="3543946" y="4945283"/>
                  </a:lnTo>
                  <a:lnTo>
                    <a:pt x="3504309" y="4954574"/>
                  </a:lnTo>
                  <a:lnTo>
                    <a:pt x="3465276" y="4964345"/>
                  </a:lnTo>
                  <a:lnTo>
                    <a:pt x="3426832" y="4974579"/>
                  </a:lnTo>
                  <a:lnTo>
                    <a:pt x="3388965" y="4985262"/>
                  </a:lnTo>
                  <a:lnTo>
                    <a:pt x="3351662" y="4996381"/>
                  </a:lnTo>
                  <a:lnTo>
                    <a:pt x="3314910" y="5007919"/>
                  </a:lnTo>
                  <a:lnTo>
                    <a:pt x="3278696" y="5019863"/>
                  </a:lnTo>
                  <a:lnTo>
                    <a:pt x="3207830" y="5044908"/>
                  </a:lnTo>
                  <a:lnTo>
                    <a:pt x="3138961" y="5071398"/>
                  </a:lnTo>
                  <a:lnTo>
                    <a:pt x="3071983" y="5099218"/>
                  </a:lnTo>
                  <a:lnTo>
                    <a:pt x="3006795" y="5128248"/>
                  </a:lnTo>
                  <a:lnTo>
                    <a:pt x="2943292" y="5158373"/>
                  </a:lnTo>
                  <a:lnTo>
                    <a:pt x="2881371" y="5189475"/>
                  </a:lnTo>
                  <a:lnTo>
                    <a:pt x="2820927" y="5221437"/>
                  </a:lnTo>
                  <a:lnTo>
                    <a:pt x="2761857" y="5254141"/>
                  </a:lnTo>
                  <a:lnTo>
                    <a:pt x="2704058" y="5287471"/>
                  </a:lnTo>
                  <a:lnTo>
                    <a:pt x="2647426" y="5321309"/>
                  </a:lnTo>
                  <a:lnTo>
                    <a:pt x="2591856" y="5355537"/>
                  </a:lnTo>
                  <a:lnTo>
                    <a:pt x="2537246" y="5390040"/>
                  </a:lnTo>
                  <a:lnTo>
                    <a:pt x="2483491" y="5424699"/>
                  </a:lnTo>
                  <a:lnTo>
                    <a:pt x="2430488" y="5459398"/>
                  </a:lnTo>
                  <a:lnTo>
                    <a:pt x="2378134" y="5494019"/>
                  </a:lnTo>
                  <a:lnTo>
                    <a:pt x="2326324" y="5528445"/>
                  </a:lnTo>
                  <a:lnTo>
                    <a:pt x="2300590" y="5545548"/>
                  </a:lnTo>
                  <a:lnTo>
                    <a:pt x="2249403" y="5579462"/>
                  </a:lnTo>
                  <a:lnTo>
                    <a:pt x="2198500" y="5612887"/>
                  </a:lnTo>
                  <a:lnTo>
                    <a:pt x="2147779" y="5645708"/>
                  </a:lnTo>
                  <a:lnTo>
                    <a:pt x="2097136" y="5677806"/>
                  </a:lnTo>
                  <a:lnTo>
                    <a:pt x="2046467" y="5709065"/>
                  </a:lnTo>
                  <a:lnTo>
                    <a:pt x="1995668" y="5739367"/>
                  </a:lnTo>
                  <a:lnTo>
                    <a:pt x="1944636" y="5768595"/>
                  </a:lnTo>
                  <a:lnTo>
                    <a:pt x="1893267" y="5796631"/>
                  </a:lnTo>
                  <a:lnTo>
                    <a:pt x="1841457" y="5823360"/>
                  </a:lnTo>
                  <a:lnTo>
                    <a:pt x="1839193" y="5824474"/>
                  </a:lnTo>
                </a:path>
              </a:pathLst>
            </a:custGeom>
            <a:ln w="12700">
              <a:solidFill>
                <a:srgbClr val="39333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A blue background with a pen and a pointy pen  AI-generated content may be incorrect.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62075" y="2352674"/>
              <a:ext cx="3562350" cy="2314575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763" y="4826"/>
              <a:ext cx="1133475" cy="2667000"/>
            </a:xfrm>
            <a:custGeom>
              <a:avLst/>
              <a:gdLst/>
              <a:ahLst/>
              <a:cxnLst/>
              <a:rect l="l" t="t" r="r" b="b"/>
              <a:pathLst>
                <a:path w="1133475" h="2667000">
                  <a:moveTo>
                    <a:pt x="1133474" y="0"/>
                  </a:moveTo>
                  <a:lnTo>
                    <a:pt x="0" y="0"/>
                  </a:lnTo>
                  <a:lnTo>
                    <a:pt x="0" y="2667000"/>
                  </a:lnTo>
                  <a:lnTo>
                    <a:pt x="377824" y="1778000"/>
                  </a:lnTo>
                  <a:lnTo>
                    <a:pt x="377824" y="377698"/>
                  </a:lnTo>
                  <a:lnTo>
                    <a:pt x="972895" y="377698"/>
                  </a:lnTo>
                  <a:lnTo>
                    <a:pt x="1133474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763" y="4826"/>
              <a:ext cx="1133475" cy="2667000"/>
            </a:xfrm>
            <a:custGeom>
              <a:avLst/>
              <a:gdLst/>
              <a:ahLst/>
              <a:cxnLst/>
              <a:rect l="l" t="t" r="r" b="b"/>
              <a:pathLst>
                <a:path w="1133475" h="2667000">
                  <a:moveTo>
                    <a:pt x="0" y="0"/>
                  </a:moveTo>
                  <a:lnTo>
                    <a:pt x="1133474" y="0"/>
                  </a:lnTo>
                  <a:lnTo>
                    <a:pt x="972895" y="377698"/>
                  </a:lnTo>
                  <a:lnTo>
                    <a:pt x="377824" y="377698"/>
                  </a:lnTo>
                  <a:lnTo>
                    <a:pt x="377824" y="1778000"/>
                  </a:lnTo>
                  <a:lnTo>
                    <a:pt x="0" y="266700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/>
          <p:cNvGrpSpPr/>
          <p:nvPr/>
        </p:nvGrpSpPr>
        <p:grpSpPr>
          <a:xfrm>
            <a:off x="11059024" y="4200704"/>
            <a:ext cx="1139825" cy="2663825"/>
            <a:chOff x="11059024" y="4200704"/>
            <a:chExt cx="1139825" cy="2663825"/>
          </a:xfrm>
        </p:grpSpPr>
        <p:sp>
          <p:nvSpPr>
            <p:cNvPr id="16" name="object 16"/>
            <p:cNvSpPr/>
            <p:nvPr/>
          </p:nvSpPr>
          <p:spPr>
            <a:xfrm>
              <a:off x="11065374" y="4207054"/>
              <a:ext cx="1127125" cy="2651125"/>
            </a:xfrm>
            <a:custGeom>
              <a:avLst/>
              <a:gdLst/>
              <a:ahLst/>
              <a:cxnLst/>
              <a:rect l="l" t="t" r="r" b="b"/>
              <a:pathLst>
                <a:path w="1127125" h="2651125">
                  <a:moveTo>
                    <a:pt x="1126625" y="0"/>
                  </a:moveTo>
                  <a:lnTo>
                    <a:pt x="753626" y="877644"/>
                  </a:lnTo>
                  <a:lnTo>
                    <a:pt x="753626" y="2277883"/>
                  </a:lnTo>
                  <a:lnTo>
                    <a:pt x="158504" y="2277883"/>
                  </a:lnTo>
                  <a:lnTo>
                    <a:pt x="0" y="2650945"/>
                  </a:lnTo>
                  <a:lnTo>
                    <a:pt x="1126625" y="2650945"/>
                  </a:lnTo>
                  <a:lnTo>
                    <a:pt x="1126625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1065374" y="4207054"/>
              <a:ext cx="1127125" cy="2651125"/>
            </a:xfrm>
            <a:custGeom>
              <a:avLst/>
              <a:gdLst/>
              <a:ahLst/>
              <a:cxnLst/>
              <a:rect l="l" t="t" r="r" b="b"/>
              <a:pathLst>
                <a:path w="1127125" h="2651125">
                  <a:moveTo>
                    <a:pt x="0" y="2650945"/>
                  </a:moveTo>
                  <a:lnTo>
                    <a:pt x="158504" y="2277883"/>
                  </a:lnTo>
                  <a:lnTo>
                    <a:pt x="753626" y="2277883"/>
                  </a:lnTo>
                  <a:lnTo>
                    <a:pt x="753626" y="877644"/>
                  </a:lnTo>
                  <a:lnTo>
                    <a:pt x="1126625" y="0"/>
                  </a:lnTo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157479"/>
              <a:ext cx="12031345" cy="6543040"/>
            </a:xfrm>
            <a:custGeom>
              <a:avLst/>
              <a:gdLst/>
              <a:ahLst/>
              <a:cxnLst/>
              <a:rect l="l" t="t" r="r" b="b"/>
              <a:pathLst>
                <a:path w="12031345" h="6543040">
                  <a:moveTo>
                    <a:pt x="0" y="6543040"/>
                  </a:moveTo>
                  <a:lnTo>
                    <a:pt x="12031091" y="6543040"/>
                  </a:lnTo>
                  <a:lnTo>
                    <a:pt x="12031091" y="0"/>
                  </a:lnTo>
                  <a:lnTo>
                    <a:pt x="0" y="0"/>
                  </a:lnTo>
                  <a:lnTo>
                    <a:pt x="0" y="6543040"/>
                  </a:lnTo>
                  <a:close/>
                </a:path>
              </a:pathLst>
            </a:custGeom>
            <a:solidFill>
              <a:srgbClr val="EBDBC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12192000" y="157607"/>
                  </a:moveTo>
                  <a:lnTo>
                    <a:pt x="12031091" y="157607"/>
                  </a:lnTo>
                  <a:lnTo>
                    <a:pt x="12031091" y="6700393"/>
                  </a:lnTo>
                  <a:lnTo>
                    <a:pt x="12192000" y="6700393"/>
                  </a:lnTo>
                  <a:lnTo>
                    <a:pt x="12192000" y="157607"/>
                  </a:lnTo>
                  <a:close/>
                </a:path>
                <a:path w="12192000" h="6858000">
                  <a:moveTo>
                    <a:pt x="12192000" y="0"/>
                  </a:moveTo>
                  <a:lnTo>
                    <a:pt x="0" y="0"/>
                  </a:lnTo>
                  <a:lnTo>
                    <a:pt x="0" y="157480"/>
                  </a:lnTo>
                  <a:lnTo>
                    <a:pt x="0" y="6700520"/>
                  </a:lnTo>
                  <a:lnTo>
                    <a:pt x="0" y="6858000"/>
                  </a:lnTo>
                  <a:lnTo>
                    <a:pt x="12192000" y="6858000"/>
                  </a:lnTo>
                  <a:lnTo>
                    <a:pt x="12192000" y="6700520"/>
                  </a:lnTo>
                  <a:lnTo>
                    <a:pt x="160921" y="6700520"/>
                  </a:lnTo>
                  <a:lnTo>
                    <a:pt x="160921" y="157480"/>
                  </a:lnTo>
                  <a:lnTo>
                    <a:pt x="12192000" y="15748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DFDCE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630"/>
              <a:t>Csapatunk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-1586" y="-1523"/>
            <a:ext cx="12200255" cy="6866255"/>
            <a:chOff x="-1586" y="-1523"/>
            <a:chExt cx="12200255" cy="6866255"/>
          </a:xfrm>
        </p:grpSpPr>
        <p:sp>
          <p:nvSpPr>
            <p:cNvPr id="7" name="object 7"/>
            <p:cNvSpPr/>
            <p:nvPr/>
          </p:nvSpPr>
          <p:spPr>
            <a:xfrm>
              <a:off x="4763" y="5281676"/>
              <a:ext cx="2469515" cy="1576705"/>
            </a:xfrm>
            <a:custGeom>
              <a:avLst/>
              <a:gdLst/>
              <a:ahLst/>
              <a:cxnLst/>
              <a:rect l="l" t="t" r="r" b="b"/>
              <a:pathLst>
                <a:path w="2469515" h="1576704">
                  <a:moveTo>
                    <a:pt x="0" y="0"/>
                  </a:moveTo>
                  <a:lnTo>
                    <a:pt x="0" y="1576324"/>
                  </a:lnTo>
                  <a:lnTo>
                    <a:pt x="2469103" y="1576324"/>
                  </a:lnTo>
                  <a:lnTo>
                    <a:pt x="1651062" y="1054036"/>
                  </a:lnTo>
                  <a:lnTo>
                    <a:pt x="527049" y="1054036"/>
                  </a:lnTo>
                  <a:lnTo>
                    <a:pt x="527049" y="3364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763" y="5281676"/>
              <a:ext cx="2469515" cy="1576705"/>
            </a:xfrm>
            <a:custGeom>
              <a:avLst/>
              <a:gdLst/>
              <a:ahLst/>
              <a:cxnLst/>
              <a:rect l="l" t="t" r="r" b="b"/>
              <a:pathLst>
                <a:path w="2469515" h="1576704">
                  <a:moveTo>
                    <a:pt x="0" y="1576324"/>
                  </a:moveTo>
                  <a:lnTo>
                    <a:pt x="0" y="0"/>
                  </a:lnTo>
                  <a:lnTo>
                    <a:pt x="527049" y="336435"/>
                  </a:lnTo>
                  <a:lnTo>
                    <a:pt x="527049" y="1054036"/>
                  </a:lnTo>
                  <a:lnTo>
                    <a:pt x="1651062" y="1054036"/>
                  </a:lnTo>
                  <a:lnTo>
                    <a:pt x="2469103" y="1576324"/>
                  </a:lnTo>
                </a:path>
              </a:pathLst>
            </a:custGeom>
            <a:ln w="12700">
              <a:solidFill>
                <a:srgbClr val="39333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9720325" y="4826"/>
              <a:ext cx="2472055" cy="1588135"/>
            </a:xfrm>
            <a:custGeom>
              <a:avLst/>
              <a:gdLst/>
              <a:ahLst/>
              <a:cxnLst/>
              <a:rect l="l" t="t" r="r" b="b"/>
              <a:pathLst>
                <a:path w="2472054" h="1588135">
                  <a:moveTo>
                    <a:pt x="2471674" y="0"/>
                  </a:moveTo>
                  <a:lnTo>
                    <a:pt x="0" y="0"/>
                  </a:lnTo>
                  <a:lnTo>
                    <a:pt x="825373" y="530098"/>
                  </a:lnTo>
                  <a:lnTo>
                    <a:pt x="1946275" y="530098"/>
                  </a:lnTo>
                  <a:lnTo>
                    <a:pt x="1946275" y="1250061"/>
                  </a:lnTo>
                  <a:lnTo>
                    <a:pt x="2471674" y="1587574"/>
                  </a:lnTo>
                  <a:lnTo>
                    <a:pt x="2471674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9720325" y="4826"/>
              <a:ext cx="2472055" cy="1588135"/>
            </a:xfrm>
            <a:custGeom>
              <a:avLst/>
              <a:gdLst/>
              <a:ahLst/>
              <a:cxnLst/>
              <a:rect l="l" t="t" r="r" b="b"/>
              <a:pathLst>
                <a:path w="2472054" h="1588135">
                  <a:moveTo>
                    <a:pt x="2471674" y="1587574"/>
                  </a:moveTo>
                  <a:lnTo>
                    <a:pt x="1946275" y="1250061"/>
                  </a:lnTo>
                  <a:lnTo>
                    <a:pt x="1946275" y="530098"/>
                  </a:lnTo>
                  <a:lnTo>
                    <a:pt x="825373" y="530098"/>
                  </a:lnTo>
                  <a:lnTo>
                    <a:pt x="0" y="0"/>
                  </a:lnTo>
                  <a:lnTo>
                    <a:pt x="2471674" y="0"/>
                  </a:lnTo>
                </a:path>
              </a:pathLst>
            </a:custGeom>
            <a:ln w="12700">
              <a:solidFill>
                <a:srgbClr val="39333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2025-12-12T19:12:09Z</dcterms:created>
  <dcterms:modified xsi:type="dcterms:W3CDTF">2025-12-12T19:12:09Z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LastSaved">
    <vt:filetime>2025-12-12T00:00:00Z</vt:filetime>
  </property>
</Properties>
</file>