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1" r:id="rId6"/>
    <p:sldId id="262" r:id="rId7"/>
    <p:sldId id="263" r:id="rId8"/>
    <p:sldId id="264" r:id="rId9"/>
    <p:sldId id="265" r:id="rId10"/>
    <p:sldId id="302" r:id="rId11"/>
    <p:sldId id="303" r:id="rId12"/>
    <p:sldId id="275" r:id="rId13"/>
    <p:sldId id="304" r:id="rId14"/>
    <p:sldId id="305" r:id="rId15"/>
  </p:sldIdLst>
  <p:sldSz cx="9144000" cy="5143500"/>
  <p:notesSz cx="6858000" cy="9144000"/>
  <p:embeddedFontLst>
    <p:embeddedFont>
      <p:font typeface="Manrope"/>
      <p:regular r:id="rId19"/>
    </p:embeddedFont>
    <p:embeddedFont>
      <p:font typeface="Bebas Neue" panose="020B0606020202050201"/>
      <p:regular r:id="rId20"/>
    </p:embeddedFont>
    <p:embeddedFont>
      <p:font typeface="Manrope SemiBold"/>
      <p:bold r:id="rId21"/>
    </p:embeddedFont>
    <p:embeddedFont>
      <p:font typeface="Sylfaen" panose="010A0502050306030303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12A7BC2-E4F7-43D1-8E0D-01A10D08C7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643cd8e915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643cd8e91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8fca45b16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38fca45b16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5293ac3f3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5293ac3f3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5293ac3f3d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5293ac3f3d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5293ac3f3d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5293ac3f3d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5293ac3f3d_0_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5293ac3f3d_0_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5293ac3f3d_0_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5293ac3f3d_0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5293ac3f3d_0_2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5293ac3f3d_0_2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5100" y="805225"/>
            <a:ext cx="3273000" cy="31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715100" y="3944425"/>
            <a:ext cx="3273000" cy="646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>
            <p:ph type="pic" idx="2"/>
          </p:nvPr>
        </p:nvSpPr>
        <p:spPr>
          <a:xfrm>
            <a:off x="5683900" y="805225"/>
            <a:ext cx="2745000" cy="24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/>
          <p:nvPr>
            <p:ph type="pic" idx="3"/>
          </p:nvPr>
        </p:nvSpPr>
        <p:spPr>
          <a:xfrm>
            <a:off x="4848075" y="2632354"/>
            <a:ext cx="1736400" cy="13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-266900" y="2137125"/>
            <a:ext cx="801300" cy="1473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0" y="311350"/>
            <a:ext cx="1994100" cy="44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7407750" y="540450"/>
            <a:ext cx="1736400" cy="44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9" name="Google Shape;89;p11"/>
          <p:cNvSpPr txBox="1"/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 hasCustomPrompt="1"/>
          </p:nvPr>
        </p:nvSpPr>
        <p:spPr>
          <a:xfrm>
            <a:off x="720000" y="1174950"/>
            <a:ext cx="77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type="subTitle" idx="1"/>
          </p:nvPr>
        </p:nvSpPr>
        <p:spPr>
          <a:xfrm>
            <a:off x="1495733" y="1657302"/>
            <a:ext cx="18420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type="title" idx="2" hasCustomPrompt="1"/>
          </p:nvPr>
        </p:nvSpPr>
        <p:spPr>
          <a:xfrm>
            <a:off x="5736525" y="1695150"/>
            <a:ext cx="77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/>
          <p:nvPr>
            <p:ph type="subTitle" idx="3"/>
          </p:nvPr>
        </p:nvSpPr>
        <p:spPr>
          <a:xfrm>
            <a:off x="6508475" y="2179953"/>
            <a:ext cx="18420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type="title" idx="4" hasCustomPrompt="1"/>
          </p:nvPr>
        </p:nvSpPr>
        <p:spPr>
          <a:xfrm>
            <a:off x="720000" y="2681550"/>
            <a:ext cx="77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type="subTitle" idx="5"/>
          </p:nvPr>
        </p:nvSpPr>
        <p:spPr>
          <a:xfrm>
            <a:off x="1497673" y="3179625"/>
            <a:ext cx="18420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type="title" idx="6" hasCustomPrompt="1"/>
          </p:nvPr>
        </p:nvSpPr>
        <p:spPr>
          <a:xfrm>
            <a:off x="5736525" y="3321200"/>
            <a:ext cx="77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type="subTitle" idx="7"/>
          </p:nvPr>
        </p:nvSpPr>
        <p:spPr>
          <a:xfrm>
            <a:off x="6508475" y="3808100"/>
            <a:ext cx="18420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type="subTitle" idx="9"/>
          </p:nvPr>
        </p:nvSpPr>
        <p:spPr>
          <a:xfrm>
            <a:off x="1491875" y="1174950"/>
            <a:ext cx="1842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type="subTitle" idx="13"/>
          </p:nvPr>
        </p:nvSpPr>
        <p:spPr>
          <a:xfrm>
            <a:off x="6508475" y="1695150"/>
            <a:ext cx="1842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type="subTitle" idx="14"/>
          </p:nvPr>
        </p:nvSpPr>
        <p:spPr>
          <a:xfrm>
            <a:off x="1493806" y="2681558"/>
            <a:ext cx="1842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type="subTitle" idx="15"/>
          </p:nvPr>
        </p:nvSpPr>
        <p:spPr>
          <a:xfrm>
            <a:off x="6508475" y="3321197"/>
            <a:ext cx="1842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05" name="Google Shape;105;p13"/>
          <p:cNvSpPr/>
          <p:nvPr>
            <p:ph type="pic" idx="16"/>
          </p:nvPr>
        </p:nvSpPr>
        <p:spPr>
          <a:xfrm>
            <a:off x="3424624" y="1323150"/>
            <a:ext cx="2226900" cy="31773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>
            <a:off x="-1150" y="0"/>
            <a:ext cx="405000" cy="159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13"/>
          <p:cNvSpPr/>
          <p:nvPr/>
        </p:nvSpPr>
        <p:spPr>
          <a:xfrm>
            <a:off x="7575475" y="4789425"/>
            <a:ext cx="12858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13"/>
          <p:cNvSpPr/>
          <p:nvPr/>
        </p:nvSpPr>
        <p:spPr>
          <a:xfrm>
            <a:off x="8740225" y="53500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13"/>
          <p:cNvSpPr/>
          <p:nvPr/>
        </p:nvSpPr>
        <p:spPr>
          <a:xfrm>
            <a:off x="8740225" y="89560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13"/>
          <p:cNvSpPr/>
          <p:nvPr/>
        </p:nvSpPr>
        <p:spPr>
          <a:xfrm>
            <a:off x="8740225" y="125621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13"/>
          <p:cNvSpPr/>
          <p:nvPr/>
        </p:nvSpPr>
        <p:spPr>
          <a:xfrm>
            <a:off x="8740225" y="161681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13"/>
          <p:cNvSpPr/>
          <p:nvPr/>
        </p:nvSpPr>
        <p:spPr>
          <a:xfrm>
            <a:off x="8740225" y="197742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13"/>
          <p:cNvSpPr/>
          <p:nvPr/>
        </p:nvSpPr>
        <p:spPr>
          <a:xfrm>
            <a:off x="8729275" y="233802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6" name="Google Shape;116;p14"/>
          <p:cNvSpPr txBox="1"/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subTitle" idx="1"/>
          </p:nvPr>
        </p:nvSpPr>
        <p:spPr>
          <a:xfrm>
            <a:off x="720000" y="1212525"/>
            <a:ext cx="3734100" cy="20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720000" y="445025"/>
            <a:ext cx="37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type="subTitle" idx="2"/>
          </p:nvPr>
        </p:nvSpPr>
        <p:spPr>
          <a:xfrm>
            <a:off x="5315521" y="3317175"/>
            <a:ext cx="3117600" cy="1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type="title" idx="3"/>
          </p:nvPr>
        </p:nvSpPr>
        <p:spPr>
          <a:xfrm>
            <a:off x="5311404" y="2814025"/>
            <a:ext cx="31212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15"/>
          <p:cNvSpPr/>
          <p:nvPr>
            <p:ph type="pic" idx="4"/>
          </p:nvPr>
        </p:nvSpPr>
        <p:spPr>
          <a:xfrm>
            <a:off x="715100" y="3475600"/>
            <a:ext cx="3999900" cy="1132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>
            <a:off x="8740200" y="375502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15"/>
          <p:cNvSpPr/>
          <p:nvPr/>
        </p:nvSpPr>
        <p:spPr>
          <a:xfrm>
            <a:off x="8740200" y="411563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15"/>
          <p:cNvSpPr/>
          <p:nvPr/>
        </p:nvSpPr>
        <p:spPr>
          <a:xfrm>
            <a:off x="8740200" y="447623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15"/>
          <p:cNvSpPr/>
          <p:nvPr/>
        </p:nvSpPr>
        <p:spPr>
          <a:xfrm>
            <a:off x="0" y="2348125"/>
            <a:ext cx="465900" cy="2795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15"/>
          <p:cNvSpPr/>
          <p:nvPr/>
        </p:nvSpPr>
        <p:spPr>
          <a:xfrm>
            <a:off x="0" y="2553125"/>
            <a:ext cx="335400" cy="259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15"/>
          <p:cNvSpPr/>
          <p:nvPr/>
        </p:nvSpPr>
        <p:spPr>
          <a:xfrm>
            <a:off x="0" y="0"/>
            <a:ext cx="3261300" cy="28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subTitle" idx="1"/>
          </p:nvPr>
        </p:nvSpPr>
        <p:spPr>
          <a:xfrm>
            <a:off x="2334300" y="2483375"/>
            <a:ext cx="21912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type="subTitle" idx="2"/>
          </p:nvPr>
        </p:nvSpPr>
        <p:spPr>
          <a:xfrm>
            <a:off x="6237700" y="2483375"/>
            <a:ext cx="2191200" cy="5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type="subTitle" idx="3"/>
          </p:nvPr>
        </p:nvSpPr>
        <p:spPr>
          <a:xfrm>
            <a:off x="2334300" y="2984075"/>
            <a:ext cx="2191200" cy="16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type="subTitle" idx="4"/>
          </p:nvPr>
        </p:nvSpPr>
        <p:spPr>
          <a:xfrm>
            <a:off x="6237700" y="2984075"/>
            <a:ext cx="2191200" cy="16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type="subTitle" idx="5"/>
          </p:nvPr>
        </p:nvSpPr>
        <p:spPr>
          <a:xfrm>
            <a:off x="1754550" y="1148575"/>
            <a:ext cx="56349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/>
          <p:nvPr>
            <p:ph type="pic" idx="6"/>
          </p:nvPr>
        </p:nvSpPr>
        <p:spPr>
          <a:xfrm>
            <a:off x="4574438" y="1891250"/>
            <a:ext cx="1614300" cy="271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6"/>
          <p:cNvSpPr/>
          <p:nvPr>
            <p:ph type="pic" idx="7"/>
          </p:nvPr>
        </p:nvSpPr>
        <p:spPr>
          <a:xfrm>
            <a:off x="720000" y="1891250"/>
            <a:ext cx="1614300" cy="271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subTitle" idx="1"/>
          </p:nvPr>
        </p:nvSpPr>
        <p:spPr>
          <a:xfrm>
            <a:off x="720000" y="28846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type="subTitle" idx="2"/>
          </p:nvPr>
        </p:nvSpPr>
        <p:spPr>
          <a:xfrm>
            <a:off x="720000" y="3369284"/>
            <a:ext cx="2336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type="subTitle" idx="3"/>
          </p:nvPr>
        </p:nvSpPr>
        <p:spPr>
          <a:xfrm>
            <a:off x="3403800" y="3369284"/>
            <a:ext cx="2336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type="subTitle" idx="4"/>
          </p:nvPr>
        </p:nvSpPr>
        <p:spPr>
          <a:xfrm>
            <a:off x="6087350" y="3369305"/>
            <a:ext cx="2336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type="subTitle" idx="5"/>
          </p:nvPr>
        </p:nvSpPr>
        <p:spPr>
          <a:xfrm>
            <a:off x="3403800" y="28846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5" name="Google Shape;145;p17"/>
          <p:cNvSpPr txBox="1"/>
          <p:nvPr>
            <p:ph type="subTitle" idx="6"/>
          </p:nvPr>
        </p:nvSpPr>
        <p:spPr>
          <a:xfrm>
            <a:off x="6087350" y="28846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6" name="Google Shape;146;p17"/>
          <p:cNvSpPr txBox="1"/>
          <p:nvPr>
            <p:ph type="subTitle" idx="7"/>
          </p:nvPr>
        </p:nvSpPr>
        <p:spPr>
          <a:xfrm>
            <a:off x="1741350" y="1271325"/>
            <a:ext cx="56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/>
          <p:nvPr/>
        </p:nvSpPr>
        <p:spPr>
          <a:xfrm>
            <a:off x="8423750" y="0"/>
            <a:ext cx="373200" cy="220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17"/>
          <p:cNvSpPr/>
          <p:nvPr/>
        </p:nvSpPr>
        <p:spPr>
          <a:xfrm>
            <a:off x="8770900" y="375502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17"/>
          <p:cNvSpPr/>
          <p:nvPr/>
        </p:nvSpPr>
        <p:spPr>
          <a:xfrm>
            <a:off x="8770900" y="411563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7"/>
          <p:cNvSpPr/>
          <p:nvPr/>
        </p:nvSpPr>
        <p:spPr>
          <a:xfrm>
            <a:off x="8770900" y="447623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17"/>
          <p:cNvSpPr/>
          <p:nvPr/>
        </p:nvSpPr>
        <p:spPr>
          <a:xfrm>
            <a:off x="-382025" y="2783313"/>
            <a:ext cx="971700" cy="97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17"/>
          <p:cNvSpPr/>
          <p:nvPr/>
        </p:nvSpPr>
        <p:spPr>
          <a:xfrm>
            <a:off x="720000" y="4603050"/>
            <a:ext cx="2189700" cy="54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7"/>
          <p:cNvSpPr/>
          <p:nvPr/>
        </p:nvSpPr>
        <p:spPr>
          <a:xfrm>
            <a:off x="6544500" y="4603038"/>
            <a:ext cx="971700" cy="97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17"/>
          <p:cNvSpPr/>
          <p:nvPr/>
        </p:nvSpPr>
        <p:spPr>
          <a:xfrm>
            <a:off x="5904875" y="4603038"/>
            <a:ext cx="971700" cy="97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17"/>
          <p:cNvSpPr/>
          <p:nvPr/>
        </p:nvSpPr>
        <p:spPr>
          <a:xfrm>
            <a:off x="-139775" y="2047388"/>
            <a:ext cx="971700" cy="97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type="title" idx="2"/>
          </p:nvPr>
        </p:nvSpPr>
        <p:spPr>
          <a:xfrm>
            <a:off x="720000" y="3582000"/>
            <a:ext cx="209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18"/>
          <p:cNvSpPr txBox="1"/>
          <p:nvPr>
            <p:ph type="subTitle" idx="1"/>
          </p:nvPr>
        </p:nvSpPr>
        <p:spPr>
          <a:xfrm>
            <a:off x="720000" y="4033500"/>
            <a:ext cx="20940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type="title" idx="3"/>
          </p:nvPr>
        </p:nvSpPr>
        <p:spPr>
          <a:xfrm>
            <a:off x="3525000" y="3582000"/>
            <a:ext cx="209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" name="Google Shape;161;p18"/>
          <p:cNvSpPr txBox="1"/>
          <p:nvPr>
            <p:ph type="subTitle" idx="4"/>
          </p:nvPr>
        </p:nvSpPr>
        <p:spPr>
          <a:xfrm>
            <a:off x="3525000" y="4033500"/>
            <a:ext cx="20940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8"/>
          <p:cNvSpPr txBox="1"/>
          <p:nvPr>
            <p:ph type="title" idx="5"/>
          </p:nvPr>
        </p:nvSpPr>
        <p:spPr>
          <a:xfrm>
            <a:off x="6330000" y="3582000"/>
            <a:ext cx="209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3" name="Google Shape;163;p18"/>
          <p:cNvSpPr txBox="1"/>
          <p:nvPr>
            <p:ph type="subTitle" idx="6"/>
          </p:nvPr>
        </p:nvSpPr>
        <p:spPr>
          <a:xfrm>
            <a:off x="6330000" y="4033504"/>
            <a:ext cx="2090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type="title" idx="7" hasCustomPrompt="1"/>
          </p:nvPr>
        </p:nvSpPr>
        <p:spPr>
          <a:xfrm rot="2807">
            <a:off x="7007700" y="3064800"/>
            <a:ext cx="734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8"/>
          <p:cNvSpPr txBox="1"/>
          <p:nvPr>
            <p:ph type="title" idx="8" hasCustomPrompt="1"/>
          </p:nvPr>
        </p:nvSpPr>
        <p:spPr>
          <a:xfrm rot="1404">
            <a:off x="4204651" y="3064650"/>
            <a:ext cx="734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8"/>
          <p:cNvSpPr txBox="1"/>
          <p:nvPr>
            <p:ph type="title" idx="9" hasCustomPrompt="1"/>
          </p:nvPr>
        </p:nvSpPr>
        <p:spPr>
          <a:xfrm rot="1404">
            <a:off x="1399650" y="3064650"/>
            <a:ext cx="734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8"/>
          <p:cNvSpPr/>
          <p:nvPr>
            <p:ph type="pic" idx="13"/>
          </p:nvPr>
        </p:nvSpPr>
        <p:spPr>
          <a:xfrm>
            <a:off x="892500" y="1181550"/>
            <a:ext cx="1749000" cy="174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8"/>
          <p:cNvSpPr/>
          <p:nvPr>
            <p:ph type="pic" idx="14"/>
          </p:nvPr>
        </p:nvSpPr>
        <p:spPr>
          <a:xfrm>
            <a:off x="3615600" y="1166613"/>
            <a:ext cx="1749000" cy="174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18"/>
          <p:cNvSpPr/>
          <p:nvPr>
            <p:ph type="pic" idx="15"/>
          </p:nvPr>
        </p:nvSpPr>
        <p:spPr>
          <a:xfrm>
            <a:off x="6502500" y="1172175"/>
            <a:ext cx="1749000" cy="17583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18"/>
          <p:cNvSpPr/>
          <p:nvPr/>
        </p:nvSpPr>
        <p:spPr>
          <a:xfrm>
            <a:off x="8693625" y="2915600"/>
            <a:ext cx="885300" cy="885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18"/>
          <p:cNvSpPr/>
          <p:nvPr/>
        </p:nvSpPr>
        <p:spPr>
          <a:xfrm>
            <a:off x="8693625" y="3291625"/>
            <a:ext cx="885300" cy="885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18"/>
          <p:cNvSpPr/>
          <p:nvPr/>
        </p:nvSpPr>
        <p:spPr>
          <a:xfrm>
            <a:off x="8693625" y="3719100"/>
            <a:ext cx="885300" cy="885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18"/>
          <p:cNvSpPr/>
          <p:nvPr/>
        </p:nvSpPr>
        <p:spPr>
          <a:xfrm>
            <a:off x="-14625" y="2814025"/>
            <a:ext cx="387300" cy="23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8"/>
          <p:cNvSpPr/>
          <p:nvPr/>
        </p:nvSpPr>
        <p:spPr>
          <a:xfrm>
            <a:off x="0" y="-14125"/>
            <a:ext cx="715200" cy="163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8"/>
          <p:cNvSpPr/>
          <p:nvPr/>
        </p:nvSpPr>
        <p:spPr>
          <a:xfrm>
            <a:off x="73800" y="154475"/>
            <a:ext cx="567600" cy="1296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8"/>
          <p:cNvSpPr/>
          <p:nvPr/>
        </p:nvSpPr>
        <p:spPr>
          <a:xfrm>
            <a:off x="8771400" y="0"/>
            <a:ext cx="372600" cy="201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subTitle" idx="1"/>
          </p:nvPr>
        </p:nvSpPr>
        <p:spPr>
          <a:xfrm>
            <a:off x="715100" y="2036113"/>
            <a:ext cx="214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79" name="Google Shape;179;p19"/>
          <p:cNvSpPr txBox="1"/>
          <p:nvPr>
            <p:ph type="subTitle" idx="2"/>
          </p:nvPr>
        </p:nvSpPr>
        <p:spPr>
          <a:xfrm>
            <a:off x="715100" y="2444713"/>
            <a:ext cx="214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 txBox="1"/>
          <p:nvPr>
            <p:ph type="subTitle" idx="3"/>
          </p:nvPr>
        </p:nvSpPr>
        <p:spPr>
          <a:xfrm>
            <a:off x="2864302" y="2444713"/>
            <a:ext cx="214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9"/>
          <p:cNvSpPr txBox="1"/>
          <p:nvPr>
            <p:ph type="subTitle" idx="4"/>
          </p:nvPr>
        </p:nvSpPr>
        <p:spPr>
          <a:xfrm>
            <a:off x="715100" y="4035800"/>
            <a:ext cx="214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9"/>
          <p:cNvSpPr txBox="1"/>
          <p:nvPr>
            <p:ph type="subTitle" idx="5"/>
          </p:nvPr>
        </p:nvSpPr>
        <p:spPr>
          <a:xfrm>
            <a:off x="2864300" y="4035800"/>
            <a:ext cx="214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type="subTitle" idx="6"/>
          </p:nvPr>
        </p:nvSpPr>
        <p:spPr>
          <a:xfrm>
            <a:off x="715100" y="3627200"/>
            <a:ext cx="214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85" name="Google Shape;185;p19"/>
          <p:cNvSpPr txBox="1"/>
          <p:nvPr>
            <p:ph type="subTitle" idx="7"/>
          </p:nvPr>
        </p:nvSpPr>
        <p:spPr>
          <a:xfrm>
            <a:off x="2864300" y="2036113"/>
            <a:ext cx="214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86" name="Google Shape;186;p19"/>
          <p:cNvSpPr txBox="1"/>
          <p:nvPr>
            <p:ph type="subTitle" idx="8"/>
          </p:nvPr>
        </p:nvSpPr>
        <p:spPr>
          <a:xfrm>
            <a:off x="2864300" y="3627200"/>
            <a:ext cx="214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87" name="Google Shape;187;p19"/>
          <p:cNvSpPr txBox="1"/>
          <p:nvPr>
            <p:ph type="subTitle" idx="9"/>
          </p:nvPr>
        </p:nvSpPr>
        <p:spPr>
          <a:xfrm>
            <a:off x="5205550" y="1415925"/>
            <a:ext cx="3218100" cy="9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9"/>
          <p:cNvSpPr/>
          <p:nvPr>
            <p:ph type="pic" idx="13"/>
          </p:nvPr>
        </p:nvSpPr>
        <p:spPr>
          <a:xfrm>
            <a:off x="5210800" y="2273575"/>
            <a:ext cx="3218100" cy="23349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19"/>
          <p:cNvSpPr/>
          <p:nvPr/>
        </p:nvSpPr>
        <p:spPr>
          <a:xfrm>
            <a:off x="292700" y="227357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9"/>
          <p:cNvSpPr/>
          <p:nvPr/>
        </p:nvSpPr>
        <p:spPr>
          <a:xfrm>
            <a:off x="292700" y="263418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9"/>
          <p:cNvSpPr/>
          <p:nvPr/>
        </p:nvSpPr>
        <p:spPr>
          <a:xfrm>
            <a:off x="292700" y="299478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9"/>
          <p:cNvSpPr/>
          <p:nvPr/>
        </p:nvSpPr>
        <p:spPr>
          <a:xfrm>
            <a:off x="292700" y="335539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19"/>
          <p:cNvSpPr/>
          <p:nvPr/>
        </p:nvSpPr>
        <p:spPr>
          <a:xfrm>
            <a:off x="292700" y="371599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19"/>
          <p:cNvSpPr/>
          <p:nvPr/>
        </p:nvSpPr>
        <p:spPr>
          <a:xfrm>
            <a:off x="292700" y="407660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19"/>
          <p:cNvSpPr/>
          <p:nvPr/>
        </p:nvSpPr>
        <p:spPr>
          <a:xfrm>
            <a:off x="8428900" y="288525"/>
            <a:ext cx="1127400" cy="1127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type="subTitle" idx="1"/>
          </p:nvPr>
        </p:nvSpPr>
        <p:spPr>
          <a:xfrm>
            <a:off x="720000" y="1719502"/>
            <a:ext cx="23364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 txBox="1"/>
          <p:nvPr>
            <p:ph type="subTitle" idx="2"/>
          </p:nvPr>
        </p:nvSpPr>
        <p:spPr>
          <a:xfrm>
            <a:off x="3403800" y="1719502"/>
            <a:ext cx="23364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0"/>
          <p:cNvSpPr txBox="1"/>
          <p:nvPr>
            <p:ph type="subTitle" idx="3"/>
          </p:nvPr>
        </p:nvSpPr>
        <p:spPr>
          <a:xfrm>
            <a:off x="6087600" y="1719502"/>
            <a:ext cx="23364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0"/>
          <p:cNvSpPr txBox="1"/>
          <p:nvPr>
            <p:ph type="subTitle" idx="4"/>
          </p:nvPr>
        </p:nvSpPr>
        <p:spPr>
          <a:xfrm>
            <a:off x="720000" y="3489676"/>
            <a:ext cx="23364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0"/>
          <p:cNvSpPr txBox="1"/>
          <p:nvPr>
            <p:ph type="subTitle" idx="5"/>
          </p:nvPr>
        </p:nvSpPr>
        <p:spPr>
          <a:xfrm>
            <a:off x="3403800" y="3489676"/>
            <a:ext cx="23364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type="subTitle" idx="6"/>
          </p:nvPr>
        </p:nvSpPr>
        <p:spPr>
          <a:xfrm>
            <a:off x="6087600" y="3489676"/>
            <a:ext cx="2336400" cy="38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0"/>
          <p:cNvSpPr txBox="1"/>
          <p:nvPr>
            <p:ph type="subTitle" idx="7"/>
          </p:nvPr>
        </p:nvSpPr>
        <p:spPr>
          <a:xfrm>
            <a:off x="715100" y="1407350"/>
            <a:ext cx="2336400" cy="4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5" name="Google Shape;205;p20"/>
          <p:cNvSpPr txBox="1"/>
          <p:nvPr>
            <p:ph type="subTitle" idx="8"/>
          </p:nvPr>
        </p:nvSpPr>
        <p:spPr>
          <a:xfrm>
            <a:off x="3403800" y="1407350"/>
            <a:ext cx="2336400" cy="4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6" name="Google Shape;206;p20"/>
          <p:cNvSpPr txBox="1"/>
          <p:nvPr>
            <p:ph type="subTitle" idx="9"/>
          </p:nvPr>
        </p:nvSpPr>
        <p:spPr>
          <a:xfrm>
            <a:off x="6092500" y="1407350"/>
            <a:ext cx="2336400" cy="4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type="subTitle" idx="13"/>
          </p:nvPr>
        </p:nvSpPr>
        <p:spPr>
          <a:xfrm>
            <a:off x="715100" y="3172875"/>
            <a:ext cx="2336400" cy="4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8" name="Google Shape;208;p20"/>
          <p:cNvSpPr txBox="1"/>
          <p:nvPr>
            <p:ph type="subTitle" idx="14"/>
          </p:nvPr>
        </p:nvSpPr>
        <p:spPr>
          <a:xfrm>
            <a:off x="3403800" y="3172875"/>
            <a:ext cx="2336400" cy="4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9" name="Google Shape;209;p20"/>
          <p:cNvSpPr txBox="1"/>
          <p:nvPr>
            <p:ph type="subTitle" idx="15"/>
          </p:nvPr>
        </p:nvSpPr>
        <p:spPr>
          <a:xfrm>
            <a:off x="6092500" y="3172875"/>
            <a:ext cx="2336400" cy="46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10" name="Google Shape;210;p20"/>
          <p:cNvSpPr/>
          <p:nvPr/>
        </p:nvSpPr>
        <p:spPr>
          <a:xfrm>
            <a:off x="8591875" y="3875775"/>
            <a:ext cx="738900" cy="738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20"/>
          <p:cNvSpPr/>
          <p:nvPr/>
        </p:nvSpPr>
        <p:spPr>
          <a:xfrm>
            <a:off x="8591875" y="3136875"/>
            <a:ext cx="738900" cy="73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20"/>
          <p:cNvSpPr/>
          <p:nvPr/>
        </p:nvSpPr>
        <p:spPr>
          <a:xfrm>
            <a:off x="8591875" y="2397975"/>
            <a:ext cx="738900" cy="738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20"/>
          <p:cNvSpPr/>
          <p:nvPr/>
        </p:nvSpPr>
        <p:spPr>
          <a:xfrm>
            <a:off x="7675" y="2860600"/>
            <a:ext cx="364800" cy="228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859075" y="1522900"/>
            <a:ext cx="35676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type="title" idx="2" hasCustomPrompt="1"/>
          </p:nvPr>
        </p:nvSpPr>
        <p:spPr>
          <a:xfrm>
            <a:off x="5892724" y="535000"/>
            <a:ext cx="15003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type="subTitle" idx="1"/>
          </p:nvPr>
        </p:nvSpPr>
        <p:spPr>
          <a:xfrm>
            <a:off x="4861300" y="2755425"/>
            <a:ext cx="3567600" cy="682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/>
          <p:nvPr>
            <p:ph type="pic" idx="3"/>
          </p:nvPr>
        </p:nvSpPr>
        <p:spPr>
          <a:xfrm>
            <a:off x="2110975" y="2755425"/>
            <a:ext cx="2140200" cy="18327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/>
          <p:nvPr>
            <p:ph type="pic" idx="4"/>
          </p:nvPr>
        </p:nvSpPr>
        <p:spPr>
          <a:xfrm>
            <a:off x="715100" y="842500"/>
            <a:ext cx="2802900" cy="240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8505650" y="0"/>
            <a:ext cx="450300" cy="131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/>
          <p:nvPr/>
        </p:nvSpPr>
        <p:spPr>
          <a:xfrm>
            <a:off x="2627650" y="0"/>
            <a:ext cx="2441400" cy="35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>
            <a:off x="316800" y="375502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>
            <a:off x="316800" y="411563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3"/>
          <p:cNvSpPr/>
          <p:nvPr/>
        </p:nvSpPr>
        <p:spPr>
          <a:xfrm>
            <a:off x="316800" y="447623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subTitle" idx="1"/>
          </p:nvPr>
        </p:nvSpPr>
        <p:spPr>
          <a:xfrm>
            <a:off x="916638" y="4206300"/>
            <a:ext cx="2382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1"/>
          <p:cNvSpPr txBox="1"/>
          <p:nvPr>
            <p:ph type="subTitle" idx="2"/>
          </p:nvPr>
        </p:nvSpPr>
        <p:spPr>
          <a:xfrm>
            <a:off x="5840863" y="4206300"/>
            <a:ext cx="23865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type="title" hasCustomPrompt="1"/>
          </p:nvPr>
        </p:nvSpPr>
        <p:spPr>
          <a:xfrm>
            <a:off x="1060488" y="1260039"/>
            <a:ext cx="207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8" name="Google Shape;218;p21"/>
          <p:cNvSpPr txBox="1"/>
          <p:nvPr>
            <p:ph type="title" idx="3" hasCustomPrompt="1"/>
          </p:nvPr>
        </p:nvSpPr>
        <p:spPr>
          <a:xfrm>
            <a:off x="5996263" y="1260039"/>
            <a:ext cx="20757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9" name="Google Shape;219;p21"/>
          <p:cNvSpPr txBox="1"/>
          <p:nvPr>
            <p:ph type="title" idx="4"/>
          </p:nvPr>
        </p:nvSpPr>
        <p:spPr>
          <a:xfrm>
            <a:off x="3531125" y="2372675"/>
            <a:ext cx="2077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21"/>
          <p:cNvSpPr txBox="1"/>
          <p:nvPr>
            <p:ph type="subTitle" idx="5"/>
          </p:nvPr>
        </p:nvSpPr>
        <p:spPr>
          <a:xfrm>
            <a:off x="3531203" y="2761075"/>
            <a:ext cx="20778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type="title" idx="6"/>
          </p:nvPr>
        </p:nvSpPr>
        <p:spPr>
          <a:xfrm>
            <a:off x="916638" y="3807775"/>
            <a:ext cx="238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p21"/>
          <p:cNvSpPr txBox="1"/>
          <p:nvPr>
            <p:ph type="title" idx="7"/>
          </p:nvPr>
        </p:nvSpPr>
        <p:spPr>
          <a:xfrm>
            <a:off x="5840863" y="3807775"/>
            <a:ext cx="238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21"/>
          <p:cNvSpPr txBox="1"/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" name="Google Shape;224;p21"/>
          <p:cNvSpPr/>
          <p:nvPr>
            <p:ph type="pic" idx="9"/>
          </p:nvPr>
        </p:nvSpPr>
        <p:spPr>
          <a:xfrm>
            <a:off x="6214388" y="1991675"/>
            <a:ext cx="1639200" cy="173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21"/>
          <p:cNvSpPr/>
          <p:nvPr>
            <p:ph type="pic" idx="13"/>
          </p:nvPr>
        </p:nvSpPr>
        <p:spPr>
          <a:xfrm>
            <a:off x="1279788" y="1991675"/>
            <a:ext cx="1639200" cy="173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21"/>
          <p:cNvSpPr/>
          <p:nvPr/>
        </p:nvSpPr>
        <p:spPr>
          <a:xfrm>
            <a:off x="8428900" y="0"/>
            <a:ext cx="715200" cy="180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21"/>
          <p:cNvSpPr/>
          <p:nvPr/>
        </p:nvSpPr>
        <p:spPr>
          <a:xfrm>
            <a:off x="8536900" y="273000"/>
            <a:ext cx="499200" cy="126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21"/>
          <p:cNvSpPr/>
          <p:nvPr/>
        </p:nvSpPr>
        <p:spPr>
          <a:xfrm>
            <a:off x="8428900" y="4610800"/>
            <a:ext cx="747900" cy="52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21"/>
          <p:cNvSpPr/>
          <p:nvPr/>
        </p:nvSpPr>
        <p:spPr>
          <a:xfrm flipH="1">
            <a:off x="8746888" y="260700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1"/>
          <p:cNvSpPr/>
          <p:nvPr/>
        </p:nvSpPr>
        <p:spPr>
          <a:xfrm flipH="1">
            <a:off x="8746888" y="296760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21"/>
          <p:cNvSpPr/>
          <p:nvPr/>
        </p:nvSpPr>
        <p:spPr>
          <a:xfrm flipH="1">
            <a:off x="8746888" y="332821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21"/>
          <p:cNvSpPr/>
          <p:nvPr/>
        </p:nvSpPr>
        <p:spPr>
          <a:xfrm>
            <a:off x="-205000" y="2152450"/>
            <a:ext cx="747900" cy="747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21"/>
          <p:cNvSpPr/>
          <p:nvPr/>
        </p:nvSpPr>
        <p:spPr>
          <a:xfrm>
            <a:off x="-205000" y="2649600"/>
            <a:ext cx="747900" cy="747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21"/>
          <p:cNvSpPr/>
          <p:nvPr/>
        </p:nvSpPr>
        <p:spPr>
          <a:xfrm>
            <a:off x="-205000" y="3137450"/>
            <a:ext cx="747900" cy="747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>
            <p:ph type="title"/>
          </p:nvPr>
        </p:nvSpPr>
        <p:spPr>
          <a:xfrm>
            <a:off x="2513475" y="3149450"/>
            <a:ext cx="5105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7" name="Google Shape;237;p22"/>
          <p:cNvSpPr txBox="1"/>
          <p:nvPr>
            <p:ph type="title" idx="2" hasCustomPrompt="1"/>
          </p:nvPr>
        </p:nvSpPr>
        <p:spPr>
          <a:xfrm>
            <a:off x="715100" y="3149450"/>
            <a:ext cx="1500300" cy="14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8" name="Google Shape;238;p22"/>
          <p:cNvSpPr txBox="1"/>
          <p:nvPr>
            <p:ph type="subTitle" idx="1"/>
          </p:nvPr>
        </p:nvSpPr>
        <p:spPr>
          <a:xfrm>
            <a:off x="2516668" y="4205300"/>
            <a:ext cx="5105400" cy="40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2"/>
          <p:cNvSpPr/>
          <p:nvPr>
            <p:ph type="pic" idx="3"/>
          </p:nvPr>
        </p:nvSpPr>
        <p:spPr>
          <a:xfrm>
            <a:off x="2516675" y="535000"/>
            <a:ext cx="3936600" cy="16005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2"/>
          <p:cNvSpPr/>
          <p:nvPr>
            <p:ph type="pic" idx="4"/>
          </p:nvPr>
        </p:nvSpPr>
        <p:spPr>
          <a:xfrm>
            <a:off x="5994400" y="1249975"/>
            <a:ext cx="2434500" cy="16005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2"/>
          <p:cNvSpPr/>
          <p:nvPr/>
        </p:nvSpPr>
        <p:spPr>
          <a:xfrm>
            <a:off x="7994800" y="0"/>
            <a:ext cx="11493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22"/>
          <p:cNvSpPr/>
          <p:nvPr/>
        </p:nvSpPr>
        <p:spPr>
          <a:xfrm>
            <a:off x="0" y="4090575"/>
            <a:ext cx="465900" cy="10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" name="Google Shape;243;p22"/>
          <p:cNvSpPr/>
          <p:nvPr/>
        </p:nvSpPr>
        <p:spPr>
          <a:xfrm>
            <a:off x="8087950" y="2606850"/>
            <a:ext cx="1267200" cy="126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22"/>
          <p:cNvSpPr/>
          <p:nvPr/>
        </p:nvSpPr>
        <p:spPr>
          <a:xfrm rot="-5400000">
            <a:off x="237450" y="1500650"/>
            <a:ext cx="894600" cy="894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22"/>
          <p:cNvSpPr/>
          <p:nvPr/>
        </p:nvSpPr>
        <p:spPr>
          <a:xfrm rot="-5400000">
            <a:off x="228150" y="211450"/>
            <a:ext cx="894600" cy="894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22"/>
          <p:cNvSpPr/>
          <p:nvPr/>
        </p:nvSpPr>
        <p:spPr>
          <a:xfrm>
            <a:off x="0" y="0"/>
            <a:ext cx="1360200" cy="2606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22"/>
          <p:cNvSpPr/>
          <p:nvPr/>
        </p:nvSpPr>
        <p:spPr>
          <a:xfrm>
            <a:off x="3196050" y="0"/>
            <a:ext cx="2860500" cy="87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22"/>
          <p:cNvSpPr/>
          <p:nvPr/>
        </p:nvSpPr>
        <p:spPr>
          <a:xfrm>
            <a:off x="3438325" y="0"/>
            <a:ext cx="2366700" cy="363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715100" y="1872900"/>
            <a:ext cx="2994000" cy="19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1" name="Google Shape;251;p23"/>
          <p:cNvSpPr txBox="1"/>
          <p:nvPr>
            <p:ph type="title" idx="2" hasCustomPrompt="1"/>
          </p:nvPr>
        </p:nvSpPr>
        <p:spPr>
          <a:xfrm>
            <a:off x="715100" y="801350"/>
            <a:ext cx="15210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2" name="Google Shape;252;p23"/>
          <p:cNvSpPr txBox="1"/>
          <p:nvPr>
            <p:ph type="subTitle" idx="1"/>
          </p:nvPr>
        </p:nvSpPr>
        <p:spPr>
          <a:xfrm>
            <a:off x="715100" y="3925700"/>
            <a:ext cx="2994000" cy="682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3"/>
          <p:cNvSpPr/>
          <p:nvPr>
            <p:ph type="pic" idx="3"/>
          </p:nvPr>
        </p:nvSpPr>
        <p:spPr>
          <a:xfrm>
            <a:off x="4432832" y="801350"/>
            <a:ext cx="1972200" cy="19968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23"/>
          <p:cNvSpPr/>
          <p:nvPr>
            <p:ph type="pic" idx="4"/>
          </p:nvPr>
        </p:nvSpPr>
        <p:spPr>
          <a:xfrm>
            <a:off x="5898250" y="1481550"/>
            <a:ext cx="2269800" cy="31269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23"/>
          <p:cNvSpPr/>
          <p:nvPr/>
        </p:nvSpPr>
        <p:spPr>
          <a:xfrm>
            <a:off x="-466650" y="3869700"/>
            <a:ext cx="990000" cy="99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23"/>
          <p:cNvSpPr/>
          <p:nvPr/>
        </p:nvSpPr>
        <p:spPr>
          <a:xfrm>
            <a:off x="7697500" y="344750"/>
            <a:ext cx="14628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23"/>
          <p:cNvSpPr/>
          <p:nvPr/>
        </p:nvSpPr>
        <p:spPr>
          <a:xfrm>
            <a:off x="0" y="535000"/>
            <a:ext cx="372600" cy="15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23"/>
          <p:cNvSpPr/>
          <p:nvPr/>
        </p:nvSpPr>
        <p:spPr>
          <a:xfrm>
            <a:off x="8435825" y="1872900"/>
            <a:ext cx="708300" cy="199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23"/>
          <p:cNvSpPr/>
          <p:nvPr/>
        </p:nvSpPr>
        <p:spPr>
          <a:xfrm>
            <a:off x="8554800" y="2040600"/>
            <a:ext cx="589200" cy="1661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23"/>
          <p:cNvSpPr/>
          <p:nvPr/>
        </p:nvSpPr>
        <p:spPr>
          <a:xfrm>
            <a:off x="4839625" y="4044000"/>
            <a:ext cx="1565400" cy="1565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_1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>
            <p:ph type="title"/>
          </p:nvPr>
        </p:nvSpPr>
        <p:spPr>
          <a:xfrm>
            <a:off x="4351475" y="2921975"/>
            <a:ext cx="4077300" cy="11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3" name="Google Shape;263;p24"/>
          <p:cNvSpPr txBox="1"/>
          <p:nvPr>
            <p:ph type="title" idx="2" hasCustomPrompt="1"/>
          </p:nvPr>
        </p:nvSpPr>
        <p:spPr>
          <a:xfrm>
            <a:off x="4351475" y="1766375"/>
            <a:ext cx="1560600" cy="11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4" name="Google Shape;264;p24"/>
          <p:cNvSpPr txBox="1"/>
          <p:nvPr>
            <p:ph type="subTitle" idx="1"/>
          </p:nvPr>
        </p:nvSpPr>
        <p:spPr>
          <a:xfrm>
            <a:off x="4351475" y="4201400"/>
            <a:ext cx="4077300" cy="407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4"/>
          <p:cNvSpPr/>
          <p:nvPr>
            <p:ph type="pic" idx="3"/>
          </p:nvPr>
        </p:nvSpPr>
        <p:spPr>
          <a:xfrm>
            <a:off x="715100" y="2724475"/>
            <a:ext cx="1949700" cy="18843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24"/>
          <p:cNvSpPr/>
          <p:nvPr>
            <p:ph type="pic" idx="4"/>
          </p:nvPr>
        </p:nvSpPr>
        <p:spPr>
          <a:xfrm>
            <a:off x="1701075" y="535000"/>
            <a:ext cx="1905000" cy="27450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24"/>
          <p:cNvSpPr/>
          <p:nvPr/>
        </p:nvSpPr>
        <p:spPr>
          <a:xfrm>
            <a:off x="0" y="4342150"/>
            <a:ext cx="2000100" cy="80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24"/>
          <p:cNvSpPr/>
          <p:nvPr/>
        </p:nvSpPr>
        <p:spPr>
          <a:xfrm>
            <a:off x="7588975" y="1398300"/>
            <a:ext cx="1560600" cy="6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24"/>
          <p:cNvSpPr/>
          <p:nvPr/>
        </p:nvSpPr>
        <p:spPr>
          <a:xfrm>
            <a:off x="-270225" y="1096050"/>
            <a:ext cx="1188600" cy="118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24"/>
          <p:cNvSpPr/>
          <p:nvPr/>
        </p:nvSpPr>
        <p:spPr>
          <a:xfrm>
            <a:off x="8557950" y="3113250"/>
            <a:ext cx="1188600" cy="1188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25"/>
          <p:cNvSpPr/>
          <p:nvPr/>
        </p:nvSpPr>
        <p:spPr>
          <a:xfrm>
            <a:off x="292700" y="122065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25"/>
          <p:cNvSpPr/>
          <p:nvPr/>
        </p:nvSpPr>
        <p:spPr>
          <a:xfrm>
            <a:off x="292700" y="158125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25"/>
          <p:cNvSpPr/>
          <p:nvPr/>
        </p:nvSpPr>
        <p:spPr>
          <a:xfrm>
            <a:off x="292700" y="194186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25"/>
          <p:cNvSpPr/>
          <p:nvPr/>
        </p:nvSpPr>
        <p:spPr>
          <a:xfrm>
            <a:off x="292700" y="230246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25"/>
          <p:cNvSpPr/>
          <p:nvPr/>
        </p:nvSpPr>
        <p:spPr>
          <a:xfrm>
            <a:off x="292700" y="266307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25"/>
          <p:cNvSpPr/>
          <p:nvPr/>
        </p:nvSpPr>
        <p:spPr>
          <a:xfrm>
            <a:off x="292700" y="302367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25"/>
          <p:cNvSpPr/>
          <p:nvPr/>
        </p:nvSpPr>
        <p:spPr>
          <a:xfrm>
            <a:off x="0" y="4826700"/>
            <a:ext cx="2515800" cy="3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25"/>
          <p:cNvSpPr/>
          <p:nvPr/>
        </p:nvSpPr>
        <p:spPr>
          <a:xfrm>
            <a:off x="8525900" y="2562425"/>
            <a:ext cx="618300" cy="258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1" name="Google Shape;281;p25"/>
          <p:cNvSpPr/>
          <p:nvPr/>
        </p:nvSpPr>
        <p:spPr>
          <a:xfrm>
            <a:off x="8634425" y="2571300"/>
            <a:ext cx="509700" cy="258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25"/>
          <p:cNvSpPr/>
          <p:nvPr/>
        </p:nvSpPr>
        <p:spPr>
          <a:xfrm>
            <a:off x="8908225" y="2571300"/>
            <a:ext cx="235800" cy="258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5" name="Google Shape;285;p26"/>
          <p:cNvSpPr/>
          <p:nvPr/>
        </p:nvSpPr>
        <p:spPr>
          <a:xfrm>
            <a:off x="8619100" y="2515850"/>
            <a:ext cx="525000" cy="2627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26"/>
          <p:cNvSpPr/>
          <p:nvPr/>
        </p:nvSpPr>
        <p:spPr>
          <a:xfrm>
            <a:off x="8732050" y="2633300"/>
            <a:ext cx="299100" cy="2392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26"/>
          <p:cNvSpPr/>
          <p:nvPr/>
        </p:nvSpPr>
        <p:spPr>
          <a:xfrm>
            <a:off x="-139775" y="764075"/>
            <a:ext cx="745500" cy="745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26"/>
          <p:cNvSpPr/>
          <p:nvPr/>
        </p:nvSpPr>
        <p:spPr>
          <a:xfrm>
            <a:off x="-139775" y="1208025"/>
            <a:ext cx="745500" cy="745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26"/>
          <p:cNvSpPr/>
          <p:nvPr/>
        </p:nvSpPr>
        <p:spPr>
          <a:xfrm>
            <a:off x="-139775" y="1686550"/>
            <a:ext cx="745500" cy="745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26"/>
          <p:cNvSpPr/>
          <p:nvPr/>
        </p:nvSpPr>
        <p:spPr>
          <a:xfrm>
            <a:off x="0" y="4596925"/>
            <a:ext cx="7152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/>
          <p:nvPr>
            <p:ph type="ctrTitle"/>
          </p:nvPr>
        </p:nvSpPr>
        <p:spPr>
          <a:xfrm>
            <a:off x="2429950" y="535000"/>
            <a:ext cx="42840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3" name="Google Shape;293;p27"/>
          <p:cNvSpPr txBox="1"/>
          <p:nvPr>
            <p:ph type="subTitle" idx="1"/>
          </p:nvPr>
        </p:nvSpPr>
        <p:spPr>
          <a:xfrm>
            <a:off x="2425075" y="1667500"/>
            <a:ext cx="42939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4" name="Google Shape;294;p27"/>
          <p:cNvSpPr txBox="1"/>
          <p:nvPr/>
        </p:nvSpPr>
        <p:spPr>
          <a:xfrm>
            <a:off x="2107300" y="4025300"/>
            <a:ext cx="49293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CREDITS:</a:t>
            </a: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This presentation template was created by </a:t>
            </a:r>
            <a:r>
              <a:rPr lang="en-GB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/>
              </a:rPr>
              <a:t>Slidesgo</a:t>
            </a:r>
            <a:r>
              <a:rPr lang="en-GB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,</a:t>
            </a: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including icons by </a:t>
            </a:r>
            <a:r>
              <a:rPr lang="en-GB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/>
              </a:rPr>
              <a:t>Flaticon</a:t>
            </a:r>
            <a:r>
              <a:rPr lang="en-GB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,</a:t>
            </a: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and infographics &amp; images by </a:t>
            </a:r>
            <a:r>
              <a:rPr lang="en-GB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/>
              </a:rPr>
              <a:t>Freepik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0" y="0"/>
            <a:ext cx="1416300" cy="2348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27"/>
          <p:cNvSpPr/>
          <p:nvPr/>
        </p:nvSpPr>
        <p:spPr>
          <a:xfrm>
            <a:off x="279600" y="360688"/>
            <a:ext cx="857100" cy="857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27"/>
          <p:cNvSpPr/>
          <p:nvPr/>
        </p:nvSpPr>
        <p:spPr>
          <a:xfrm>
            <a:off x="279600" y="984713"/>
            <a:ext cx="857100" cy="857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27"/>
          <p:cNvSpPr/>
          <p:nvPr/>
        </p:nvSpPr>
        <p:spPr>
          <a:xfrm>
            <a:off x="549775" y="4221100"/>
            <a:ext cx="1248600" cy="95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27"/>
          <p:cNvSpPr/>
          <p:nvPr/>
        </p:nvSpPr>
        <p:spPr>
          <a:xfrm>
            <a:off x="-195900" y="3158725"/>
            <a:ext cx="1332600" cy="133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27"/>
          <p:cNvSpPr/>
          <p:nvPr/>
        </p:nvSpPr>
        <p:spPr>
          <a:xfrm>
            <a:off x="7668650" y="1966300"/>
            <a:ext cx="1313700" cy="1313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27"/>
          <p:cNvSpPr/>
          <p:nvPr/>
        </p:nvSpPr>
        <p:spPr>
          <a:xfrm>
            <a:off x="7715125" y="4118525"/>
            <a:ext cx="1416300" cy="1024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27"/>
          <p:cNvSpPr/>
          <p:nvPr/>
        </p:nvSpPr>
        <p:spPr>
          <a:xfrm>
            <a:off x="7491100" y="2986175"/>
            <a:ext cx="937800" cy="13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27"/>
          <p:cNvSpPr/>
          <p:nvPr/>
        </p:nvSpPr>
        <p:spPr>
          <a:xfrm>
            <a:off x="7289700" y="535000"/>
            <a:ext cx="1854300" cy="53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 flipH="1">
            <a:off x="7978200" y="4261200"/>
            <a:ext cx="1165800" cy="887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28"/>
          <p:cNvSpPr/>
          <p:nvPr/>
        </p:nvSpPr>
        <p:spPr>
          <a:xfrm flipH="1">
            <a:off x="8279276" y="4423195"/>
            <a:ext cx="563400" cy="563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28"/>
          <p:cNvSpPr/>
          <p:nvPr/>
        </p:nvSpPr>
        <p:spPr>
          <a:xfrm flipH="1">
            <a:off x="301675" y="197232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28"/>
          <p:cNvSpPr/>
          <p:nvPr/>
        </p:nvSpPr>
        <p:spPr>
          <a:xfrm flipH="1">
            <a:off x="301675" y="233292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28"/>
          <p:cNvSpPr/>
          <p:nvPr/>
        </p:nvSpPr>
        <p:spPr>
          <a:xfrm flipH="1">
            <a:off x="287225" y="4796250"/>
            <a:ext cx="12858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28"/>
          <p:cNvSpPr/>
          <p:nvPr/>
        </p:nvSpPr>
        <p:spPr>
          <a:xfrm>
            <a:off x="6611875" y="0"/>
            <a:ext cx="2306100" cy="887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28"/>
          <p:cNvSpPr/>
          <p:nvPr/>
        </p:nvSpPr>
        <p:spPr>
          <a:xfrm>
            <a:off x="7012675" y="101100"/>
            <a:ext cx="1830000" cy="6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28"/>
          <p:cNvSpPr/>
          <p:nvPr/>
        </p:nvSpPr>
        <p:spPr>
          <a:xfrm>
            <a:off x="298175" y="266307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28"/>
          <p:cNvSpPr/>
          <p:nvPr/>
        </p:nvSpPr>
        <p:spPr>
          <a:xfrm>
            <a:off x="287225" y="302367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" name="Google Shape;314;p28"/>
          <p:cNvSpPr/>
          <p:nvPr/>
        </p:nvSpPr>
        <p:spPr>
          <a:xfrm flipH="1">
            <a:off x="8739000" y="-5100"/>
            <a:ext cx="405000" cy="159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" name="Google Shape;315;p28"/>
          <p:cNvSpPr/>
          <p:nvPr/>
        </p:nvSpPr>
        <p:spPr>
          <a:xfrm>
            <a:off x="1163650" y="4099200"/>
            <a:ext cx="887400" cy="8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/>
          <p:nvPr/>
        </p:nvSpPr>
        <p:spPr>
          <a:xfrm flipH="1">
            <a:off x="7373625" y="357975"/>
            <a:ext cx="1341900" cy="134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29"/>
          <p:cNvSpPr/>
          <p:nvPr/>
        </p:nvSpPr>
        <p:spPr>
          <a:xfrm flipH="1">
            <a:off x="6516575" y="2842450"/>
            <a:ext cx="1500300" cy="112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29"/>
          <p:cNvSpPr/>
          <p:nvPr/>
        </p:nvSpPr>
        <p:spPr>
          <a:xfrm flipH="1">
            <a:off x="125" y="4081225"/>
            <a:ext cx="3318600" cy="1062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29"/>
          <p:cNvSpPr/>
          <p:nvPr/>
        </p:nvSpPr>
        <p:spPr>
          <a:xfrm flipH="1">
            <a:off x="0" y="4304850"/>
            <a:ext cx="2947800" cy="838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29"/>
          <p:cNvSpPr/>
          <p:nvPr/>
        </p:nvSpPr>
        <p:spPr>
          <a:xfrm flipH="1">
            <a:off x="8715525" y="375500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29"/>
          <p:cNvSpPr/>
          <p:nvPr/>
        </p:nvSpPr>
        <p:spPr>
          <a:xfrm flipH="1">
            <a:off x="8715525" y="411560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29"/>
          <p:cNvSpPr/>
          <p:nvPr/>
        </p:nvSpPr>
        <p:spPr>
          <a:xfrm flipH="1">
            <a:off x="8715525" y="447621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29"/>
          <p:cNvSpPr/>
          <p:nvPr/>
        </p:nvSpPr>
        <p:spPr>
          <a:xfrm flipH="1">
            <a:off x="188275" y="-25"/>
            <a:ext cx="450300" cy="131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29"/>
          <p:cNvSpPr/>
          <p:nvPr/>
        </p:nvSpPr>
        <p:spPr>
          <a:xfrm flipH="1">
            <a:off x="4075175" y="-25"/>
            <a:ext cx="2441400" cy="35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body" idx="1"/>
          </p:nvPr>
        </p:nvSpPr>
        <p:spPr>
          <a:xfrm>
            <a:off x="720000" y="1071575"/>
            <a:ext cx="77040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subTitle" idx="1"/>
          </p:nvPr>
        </p:nvSpPr>
        <p:spPr>
          <a:xfrm>
            <a:off x="4744738" y="1378038"/>
            <a:ext cx="3065400" cy="4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type="subTitle" idx="2"/>
          </p:nvPr>
        </p:nvSpPr>
        <p:spPr>
          <a:xfrm>
            <a:off x="4744738" y="3119775"/>
            <a:ext cx="3065400" cy="4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type="subTitle" idx="3"/>
          </p:nvPr>
        </p:nvSpPr>
        <p:spPr>
          <a:xfrm>
            <a:off x="4744750" y="1869438"/>
            <a:ext cx="30654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subTitle" idx="4"/>
          </p:nvPr>
        </p:nvSpPr>
        <p:spPr>
          <a:xfrm>
            <a:off x="4744750" y="3611175"/>
            <a:ext cx="30654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type="pic" idx="5"/>
          </p:nvPr>
        </p:nvSpPr>
        <p:spPr>
          <a:xfrm>
            <a:off x="1333850" y="1378050"/>
            <a:ext cx="2949600" cy="14466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/>
          <p:nvPr>
            <p:ph type="pic" idx="6"/>
          </p:nvPr>
        </p:nvSpPr>
        <p:spPr>
          <a:xfrm>
            <a:off x="1333850" y="3119775"/>
            <a:ext cx="2949600" cy="142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5"/>
          <p:cNvSpPr/>
          <p:nvPr/>
        </p:nvSpPr>
        <p:spPr>
          <a:xfrm flipH="1">
            <a:off x="-449550" y="2915600"/>
            <a:ext cx="885300" cy="885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5"/>
          <p:cNvSpPr/>
          <p:nvPr/>
        </p:nvSpPr>
        <p:spPr>
          <a:xfrm flipH="1">
            <a:off x="-449550" y="3291625"/>
            <a:ext cx="885300" cy="885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5"/>
          <p:cNvSpPr/>
          <p:nvPr/>
        </p:nvSpPr>
        <p:spPr>
          <a:xfrm flipH="1">
            <a:off x="-449550" y="3719100"/>
            <a:ext cx="885300" cy="885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5"/>
          <p:cNvSpPr/>
          <p:nvPr/>
        </p:nvSpPr>
        <p:spPr>
          <a:xfrm flipH="1">
            <a:off x="-14625" y="0"/>
            <a:ext cx="372600" cy="201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5"/>
          <p:cNvSpPr/>
          <p:nvPr/>
        </p:nvSpPr>
        <p:spPr>
          <a:xfrm flipH="1">
            <a:off x="8756700" y="2814025"/>
            <a:ext cx="387300" cy="23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5"/>
          <p:cNvSpPr/>
          <p:nvPr/>
        </p:nvSpPr>
        <p:spPr>
          <a:xfrm flipH="1">
            <a:off x="8414175" y="-14125"/>
            <a:ext cx="715200" cy="163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5"/>
          <p:cNvSpPr/>
          <p:nvPr/>
        </p:nvSpPr>
        <p:spPr>
          <a:xfrm flipH="1">
            <a:off x="8487975" y="154475"/>
            <a:ext cx="567600" cy="1296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" name="Google Shape;47;p6"/>
          <p:cNvSpPr/>
          <p:nvPr/>
        </p:nvSpPr>
        <p:spPr>
          <a:xfrm>
            <a:off x="8753375" y="186707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6"/>
          <p:cNvSpPr/>
          <p:nvPr/>
        </p:nvSpPr>
        <p:spPr>
          <a:xfrm>
            <a:off x="8753375" y="222768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6"/>
          <p:cNvSpPr/>
          <p:nvPr/>
        </p:nvSpPr>
        <p:spPr>
          <a:xfrm>
            <a:off x="8753375" y="258828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6"/>
          <p:cNvSpPr/>
          <p:nvPr/>
        </p:nvSpPr>
        <p:spPr>
          <a:xfrm>
            <a:off x="8753375" y="294889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6"/>
          <p:cNvSpPr/>
          <p:nvPr/>
        </p:nvSpPr>
        <p:spPr>
          <a:xfrm>
            <a:off x="8753375" y="330949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6"/>
          <p:cNvSpPr/>
          <p:nvPr/>
        </p:nvSpPr>
        <p:spPr>
          <a:xfrm>
            <a:off x="8753375" y="367010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6"/>
          <p:cNvSpPr/>
          <p:nvPr/>
        </p:nvSpPr>
        <p:spPr>
          <a:xfrm>
            <a:off x="8428900" y="-16275"/>
            <a:ext cx="715200" cy="54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6"/>
          <p:cNvSpPr/>
          <p:nvPr/>
        </p:nvSpPr>
        <p:spPr>
          <a:xfrm>
            <a:off x="1089975" y="-283875"/>
            <a:ext cx="808200" cy="808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6"/>
          <p:cNvSpPr/>
          <p:nvPr/>
        </p:nvSpPr>
        <p:spPr>
          <a:xfrm>
            <a:off x="536100" y="-283875"/>
            <a:ext cx="808200" cy="808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6"/>
          <p:cNvSpPr/>
          <p:nvPr/>
        </p:nvSpPr>
        <p:spPr>
          <a:xfrm>
            <a:off x="0" y="3335825"/>
            <a:ext cx="435600" cy="18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4523314" y="1049350"/>
            <a:ext cx="3199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type="subTitle" idx="1"/>
          </p:nvPr>
        </p:nvSpPr>
        <p:spPr>
          <a:xfrm rot="-268">
            <a:off x="4523311" y="3537949"/>
            <a:ext cx="38520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/>
          <p:nvPr>
            <p:ph type="pic" idx="2"/>
          </p:nvPr>
        </p:nvSpPr>
        <p:spPr>
          <a:xfrm>
            <a:off x="768689" y="652250"/>
            <a:ext cx="3477900" cy="38484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/>
          <p:nvPr/>
        </p:nvSpPr>
        <p:spPr>
          <a:xfrm flipH="1">
            <a:off x="8712900" y="0"/>
            <a:ext cx="431100" cy="159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7"/>
          <p:cNvSpPr/>
          <p:nvPr/>
        </p:nvSpPr>
        <p:spPr>
          <a:xfrm flipH="1">
            <a:off x="313463" y="53500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7"/>
          <p:cNvSpPr/>
          <p:nvPr/>
        </p:nvSpPr>
        <p:spPr>
          <a:xfrm flipH="1">
            <a:off x="313463" y="89560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7"/>
          <p:cNvSpPr/>
          <p:nvPr/>
        </p:nvSpPr>
        <p:spPr>
          <a:xfrm flipH="1">
            <a:off x="313463" y="125621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7"/>
          <p:cNvSpPr/>
          <p:nvPr/>
        </p:nvSpPr>
        <p:spPr>
          <a:xfrm flipH="1">
            <a:off x="313463" y="161681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7"/>
          <p:cNvSpPr/>
          <p:nvPr/>
        </p:nvSpPr>
        <p:spPr>
          <a:xfrm flipH="1">
            <a:off x="313463" y="1977420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7"/>
          <p:cNvSpPr/>
          <p:nvPr/>
        </p:nvSpPr>
        <p:spPr>
          <a:xfrm flipH="1">
            <a:off x="324413" y="2338025"/>
            <a:ext cx="111900" cy="11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7"/>
          <p:cNvSpPr/>
          <p:nvPr/>
        </p:nvSpPr>
        <p:spPr>
          <a:xfrm>
            <a:off x="8713000" y="4090925"/>
            <a:ext cx="738900" cy="738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7"/>
          <p:cNvSpPr/>
          <p:nvPr/>
        </p:nvSpPr>
        <p:spPr>
          <a:xfrm>
            <a:off x="8713000" y="3352025"/>
            <a:ext cx="738900" cy="73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7"/>
          <p:cNvSpPr/>
          <p:nvPr/>
        </p:nvSpPr>
        <p:spPr>
          <a:xfrm>
            <a:off x="8713000" y="2613125"/>
            <a:ext cx="738900" cy="738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7"/>
          <p:cNvSpPr/>
          <p:nvPr/>
        </p:nvSpPr>
        <p:spPr>
          <a:xfrm flipH="1">
            <a:off x="304313" y="4789425"/>
            <a:ext cx="1285800" cy="3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715100" y="2594650"/>
            <a:ext cx="4139700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4" name="Google Shape;74;p8"/>
          <p:cNvSpPr/>
          <p:nvPr>
            <p:ph type="pic" idx="2"/>
          </p:nvPr>
        </p:nvSpPr>
        <p:spPr>
          <a:xfrm>
            <a:off x="6261650" y="1938125"/>
            <a:ext cx="1779900" cy="22737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8"/>
          <p:cNvSpPr/>
          <p:nvPr>
            <p:ph type="pic" idx="3"/>
          </p:nvPr>
        </p:nvSpPr>
        <p:spPr>
          <a:xfrm>
            <a:off x="3904200" y="535000"/>
            <a:ext cx="3810900" cy="17013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8"/>
          <p:cNvSpPr/>
          <p:nvPr/>
        </p:nvSpPr>
        <p:spPr>
          <a:xfrm>
            <a:off x="0" y="326125"/>
            <a:ext cx="17145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8"/>
          <p:cNvSpPr/>
          <p:nvPr/>
        </p:nvSpPr>
        <p:spPr>
          <a:xfrm>
            <a:off x="8428900" y="23950"/>
            <a:ext cx="715200" cy="227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8"/>
          <p:cNvSpPr/>
          <p:nvPr/>
        </p:nvSpPr>
        <p:spPr>
          <a:xfrm>
            <a:off x="8600450" y="156400"/>
            <a:ext cx="543600" cy="200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8"/>
          <p:cNvSpPr/>
          <p:nvPr/>
        </p:nvSpPr>
        <p:spPr>
          <a:xfrm>
            <a:off x="0" y="1234675"/>
            <a:ext cx="1379100" cy="1118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8"/>
          <p:cNvSpPr/>
          <p:nvPr/>
        </p:nvSpPr>
        <p:spPr>
          <a:xfrm>
            <a:off x="0" y="1770400"/>
            <a:ext cx="543600" cy="2441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8"/>
          <p:cNvSpPr/>
          <p:nvPr/>
        </p:nvSpPr>
        <p:spPr>
          <a:xfrm>
            <a:off x="2851300" y="4845325"/>
            <a:ext cx="2571900" cy="2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9"/>
          <p:cNvSpPr txBox="1"/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4864750" y="535000"/>
            <a:ext cx="3693600" cy="18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/>
          <p:nvPr/>
        </p:nvSpPr>
        <p:spPr>
          <a:xfrm>
            <a:off x="4848075" y="0"/>
            <a:ext cx="1239300" cy="169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33"/>
          <p:cNvSpPr/>
          <p:nvPr/>
        </p:nvSpPr>
        <p:spPr>
          <a:xfrm>
            <a:off x="5022075" y="0"/>
            <a:ext cx="891300" cy="139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33"/>
          <p:cNvSpPr/>
          <p:nvPr/>
        </p:nvSpPr>
        <p:spPr>
          <a:xfrm>
            <a:off x="6921200" y="2739475"/>
            <a:ext cx="2223000" cy="2404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33"/>
          <p:cNvSpPr/>
          <p:nvPr/>
        </p:nvSpPr>
        <p:spPr>
          <a:xfrm>
            <a:off x="7294000" y="2739475"/>
            <a:ext cx="1850100" cy="2404200"/>
          </a:xfrm>
          <a:prstGeom prst="rect">
            <a:avLst/>
          </a:prstGeom>
          <a:noFill/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33"/>
          <p:cNvSpPr txBox="1"/>
          <p:nvPr>
            <p:ph type="ctrTitle"/>
          </p:nvPr>
        </p:nvSpPr>
        <p:spPr>
          <a:xfrm>
            <a:off x="715100" y="805225"/>
            <a:ext cx="3273000" cy="31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Sylfaen" panose="010A0502050306030303" charset="0"/>
                <a:cs typeface="Sylfaen" panose="010A0502050306030303" charset="0"/>
              </a:rPr>
              <a:t>Whild </a:t>
            </a:r>
            <a:br>
              <a:rPr lang="en-US">
                <a:solidFill>
                  <a:srgbClr val="FF0000"/>
                </a:solidFill>
                <a:latin typeface="Sylfaen" panose="010A0502050306030303" charset="0"/>
                <a:cs typeface="Sylfaen" panose="010A0502050306030303" charset="0"/>
              </a:rPr>
            </a:br>
            <a:r>
              <a:rPr lang="en-US">
                <a:solidFill>
                  <a:srgbClr val="FF0000"/>
                </a:solidFill>
                <a:latin typeface="Sylfaen" panose="010A0502050306030303" charset="0"/>
                <a:cs typeface="Sylfaen" panose="010A0502050306030303" charset="0"/>
              </a:rPr>
              <a:t>Wheelz</a:t>
            </a:r>
            <a:endParaRPr lang="en-US">
              <a:solidFill>
                <a:srgbClr val="FF0000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342" name="Google Shape;342;p33"/>
          <p:cNvSpPr txBox="1"/>
          <p:nvPr>
            <p:ph type="subTitle" idx="1"/>
          </p:nvPr>
        </p:nvSpPr>
        <p:spPr>
          <a:xfrm>
            <a:off x="899885" y="3618035"/>
            <a:ext cx="3273000" cy="6462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hu-HU" i="1">
                <a:latin typeface="Sylfaen" panose="010A0502050306030303" charset="0"/>
                <a:cs typeface="Sylfaen" panose="010A0502050306030303" charset="0"/>
              </a:rPr>
              <a:t>,,</a:t>
            </a:r>
            <a:r>
              <a:rPr lang="hu-HU" altLang="en-GB" i="1">
                <a:latin typeface="Sylfaen" panose="010A0502050306030303" charset="0"/>
                <a:cs typeface="Sylfaen" panose="010A0502050306030303" charset="0"/>
              </a:rPr>
              <a:t>Kanyarodj az élmény felé</a:t>
            </a:r>
            <a:r>
              <a:rPr lang="en-US" altLang="hu-HU" i="1">
                <a:latin typeface="Sylfaen" panose="010A0502050306030303" charset="0"/>
                <a:cs typeface="Sylfaen" panose="010A0502050306030303" charset="0"/>
              </a:rPr>
              <a:t>’’</a:t>
            </a:r>
            <a:endParaRPr lang="en-US" altLang="hu-HU" i="1"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755" y="1203960"/>
            <a:ext cx="3970655" cy="248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2"/>
          <p:cNvSpPr txBox="1"/>
          <p:nvPr>
            <p:ph type="title"/>
          </p:nvPr>
        </p:nvSpPr>
        <p:spPr>
          <a:xfrm>
            <a:off x="720000" y="267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Áraink</a:t>
            </a:r>
            <a:endParaRPr lang="hu-HU" sz="3600">
              <a:solidFill>
                <a:schemeClr val="lt2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810" name="Google Shape;810;p52"/>
          <p:cNvSpPr txBox="1"/>
          <p:nvPr/>
        </p:nvSpPr>
        <p:spPr>
          <a:xfrm>
            <a:off x="720000" y="1188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" altLang="en-US" sz="16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Á</a:t>
            </a:r>
            <a:r>
              <a:rPr lang="en-US" altLang="en-US" sz="16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raink barátságosak és mindenki számára könnyen elérhet</a:t>
            </a:r>
            <a:r>
              <a:rPr lang="" altLang="en-US" sz="16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ő</a:t>
            </a:r>
            <a:r>
              <a:rPr lang="en-US" altLang="en-US" sz="16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ek, így bárki átélheti a valódi gokartélményt.</a:t>
            </a:r>
            <a:endParaRPr lang="en-US" altLang="en-US" sz="1600" b="1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graphicFrame>
        <p:nvGraphicFramePr>
          <p:cNvPr id="811" name="Google Shape;811;p52"/>
          <p:cNvGraphicFramePr/>
          <p:nvPr>
            <p:custDataLst>
              <p:tags r:id="rId1"/>
            </p:custDataLst>
          </p:nvPr>
        </p:nvGraphicFramePr>
        <p:xfrm>
          <a:off x="1089025" y="2283460"/>
          <a:ext cx="6966585" cy="2136140"/>
        </p:xfrm>
        <a:graphic>
          <a:graphicData uri="http://schemas.openxmlformats.org/drawingml/2006/table">
            <a:tbl>
              <a:tblPr>
                <a:noFill/>
                <a:tableStyleId>{012A7BC2-E4F7-43D1-8E0D-01A10D08C7F8}</a:tableStyleId>
              </a:tblPr>
              <a:tblGrid>
                <a:gridCol w="1741170"/>
                <a:gridCol w="1742440"/>
                <a:gridCol w="1750060"/>
                <a:gridCol w="1732915"/>
              </a:tblGrid>
              <a:tr h="48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Products</a:t>
                      </a:r>
                      <a:endParaRPr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Nappal 10’</a:t>
                      </a:r>
                      <a:endParaRPr lang="en-US"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Éjjel 1</a:t>
                      </a:r>
                      <a:r>
                        <a:rPr lang="en-US" altLang="hu-HU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0’</a:t>
                      </a:r>
                      <a:endParaRPr lang="en-US" altLang="hu-HU"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3x10’</a:t>
                      </a:r>
                      <a:endParaRPr lang="en-US"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8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Gokart Rotax</a:t>
                      </a:r>
                      <a:endParaRPr lang="hu-HU" sz="1600" b="1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65lej/13€/4900huf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75lej/15€/5600huf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150lej/30€/11250huf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Gokart AX30 </a:t>
                      </a:r>
                      <a:endParaRPr lang="hu-HU" sz="1600" b="1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65lej/13€/4900huf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75lej/15€/5600huf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150lej/30€/11250huf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Gokart Rotax Junior</a:t>
                      </a:r>
                      <a:endParaRPr lang="hu-HU" sz="1600" b="1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50lej/10€/3750huf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60lej/12€/4500huf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130lej/26€/9750huf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ctr"/>
            <a:r>
              <a:rPr lang="hu-HU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Áraink tagoknak</a:t>
            </a:r>
            <a:endParaRPr lang="hu-HU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15695" y="1419225"/>
            <a:ext cx="3515995" cy="451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hu-HU" altLang="en-US" sz="1800" i="1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Évi tagsági díj: 50lej/10</a:t>
            </a:r>
            <a:r>
              <a:rPr lang="en-US" altLang="en-US" sz="1800" i="1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€</a:t>
            </a:r>
            <a:r>
              <a:rPr lang="hu-HU" altLang="en-US" sz="1800" i="1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/3800huf</a:t>
            </a:r>
            <a:endParaRPr lang="hu-HU" altLang="en-US" sz="1800" i="1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graphicFrame>
        <p:nvGraphicFramePr>
          <p:cNvPr id="811" name="Google Shape;811;p52"/>
          <p:cNvGraphicFramePr/>
          <p:nvPr>
            <p:custDataLst>
              <p:tags r:id="rId1"/>
            </p:custDataLst>
          </p:nvPr>
        </p:nvGraphicFramePr>
        <p:xfrm>
          <a:off x="1089025" y="2283460"/>
          <a:ext cx="6966585" cy="2136140"/>
        </p:xfrm>
        <a:graphic>
          <a:graphicData uri="http://schemas.openxmlformats.org/drawingml/2006/table">
            <a:tbl>
              <a:tblPr>
                <a:noFill/>
                <a:tableStyleId>{012A7BC2-E4F7-43D1-8E0D-01A10D08C7F8}</a:tableStyleId>
              </a:tblPr>
              <a:tblGrid>
                <a:gridCol w="1741170"/>
                <a:gridCol w="1742440"/>
                <a:gridCol w="1750060"/>
                <a:gridCol w="1732915"/>
              </a:tblGrid>
              <a:tr h="48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Products</a:t>
                      </a:r>
                      <a:endParaRPr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Nappal 10’</a:t>
                      </a:r>
                      <a:endParaRPr lang="en-US"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Éjjel 1</a:t>
                      </a:r>
                      <a:r>
                        <a:rPr lang="en-US" altLang="hu-HU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0’</a:t>
                      </a:r>
                      <a:endParaRPr lang="en-US" altLang="hu-HU"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3x10’</a:t>
                      </a:r>
                      <a:endParaRPr lang="en-US" sz="2000" b="1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8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Gokart Rotax</a:t>
                      </a:r>
                      <a:endParaRPr lang="hu-HU" sz="1600" b="1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55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11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€/4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100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65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lej/1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3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4900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30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26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9750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Gokart AX30 </a:t>
                      </a:r>
                      <a:endParaRPr lang="hu-HU" sz="1600" b="1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55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11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€/4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100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65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lej/1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3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4900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30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26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9750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Gokart Rotax Junior</a:t>
                      </a:r>
                      <a:endParaRPr lang="hu-HU" sz="1600" b="1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45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9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€/3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400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55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lej/1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€/4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100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10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lej/2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2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€/</a:t>
                      </a:r>
                      <a:r>
                        <a:rPr lang="hu-HU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8250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latin typeface="Sylfaen" panose="010A0502050306030303" charset="0"/>
                          <a:cs typeface="Sylfaen" panose="010A0502050306030303" charset="0"/>
                        </a:rPr>
                        <a:t>huf</a:t>
                      </a:r>
                      <a:endParaRPr lang="en-US" altLang="en-US">
                        <a:solidFill>
                          <a:schemeClr val="tx1"/>
                        </a:solidFill>
                        <a:latin typeface="Sylfaen" panose="010A0502050306030303" charset="0"/>
                        <a:cs typeface="Sylfaen" panose="010A0502050306030303" charset="0"/>
                      </a:endParaRPr>
                    </a:p>
                  </a:txBody>
                  <a:tcPr marL="91425" marR="91425" marT="91425" marB="91425" anchor="ctr" anchorCtr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hu-HU" altLang="en-US">
                <a:latin typeface="Sylfaen" panose="010A0502050306030303" charset="0"/>
                <a:cs typeface="Sylfaen" panose="010A0502050306030303" charset="0"/>
              </a:rPr>
              <a:t>Elérhetőségeink</a:t>
            </a:r>
            <a:endParaRPr lang="hu-HU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94055" y="1563370"/>
            <a:ext cx="442277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hu-HU" altLang="en-US" sz="1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Helyszín: Oradea (Románia), Strada Rampei</a:t>
            </a:r>
            <a:endParaRPr lang="hu-HU" altLang="en-US" sz="1800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83895" y="19951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u-HU" altLang="en-US" sz="1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Tel: </a:t>
            </a:r>
            <a:r>
              <a:rPr lang="en-US" altLang="hu-HU" sz="1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+4</a:t>
            </a:r>
            <a:r>
              <a:rPr lang="hu-HU" altLang="en-US" sz="1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077077514</a:t>
            </a:r>
            <a:endParaRPr lang="hu-HU" altLang="en-US" sz="1800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94055" y="2375535"/>
            <a:ext cx="3303270" cy="566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Insta: wildwheelz_4</a:t>
            </a:r>
            <a:endParaRPr lang="en-US" altLang="en-US" sz="1800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94055" y="2787650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Email: wildwheelz04@gmail.com</a:t>
            </a:r>
            <a:endParaRPr lang="en-US" altLang="en-US" sz="1800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7" name="Picture 2" descr="qr ko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1563370"/>
            <a:ext cx="2627630" cy="26155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3219450"/>
            <a:ext cx="3031490" cy="189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/>
          <p:nvPr/>
        </p:nvSpPr>
        <p:spPr>
          <a:xfrm>
            <a:off x="7174800" y="437950"/>
            <a:ext cx="1565400" cy="136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37"/>
          <p:cNvSpPr txBox="1"/>
          <p:nvPr>
            <p:ph type="title"/>
          </p:nvPr>
        </p:nvSpPr>
        <p:spPr>
          <a:xfrm>
            <a:off x="720000" y="445025"/>
            <a:ext cx="37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Rólunk</a:t>
            </a:r>
            <a:endParaRPr lang="hu-HU">
              <a:solidFill>
                <a:schemeClr val="lt2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396" name="Google Shape;396;p37"/>
          <p:cNvSpPr txBox="1"/>
          <p:nvPr>
            <p:ph type="subTitle" idx="1"/>
          </p:nvPr>
        </p:nvSpPr>
        <p:spPr>
          <a:xfrm>
            <a:off x="720090" y="1131570"/>
            <a:ext cx="3734435" cy="3846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>
                <a:solidFill>
                  <a:schemeClr val="dk1"/>
                </a:solidFill>
                <a:latin typeface="Sylfaen" panose="010A0502050306030303" charset="0"/>
                <a:cs typeface="Sylfaen" panose="010A0502050306030303" charset="0"/>
              </a:rPr>
              <a:t>A WildWheelz karting pályái a maximális adrenalint és a profi versenyhangulatot hozzák el neked! Legyen szó baráti kihívásról, családi mókáról vagy céges csapatépítésr</a:t>
            </a:r>
            <a:r>
              <a:rPr lang="" altLang="en-US" sz="2400">
                <a:solidFill>
                  <a:schemeClr val="dk1"/>
                </a:solidFill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 sz="2400">
                <a:solidFill>
                  <a:schemeClr val="dk1"/>
                </a:solidFill>
                <a:latin typeface="Sylfaen" panose="010A0502050306030303" charset="0"/>
                <a:cs typeface="Sylfaen" panose="010A0502050306030303" charset="0"/>
              </a:rPr>
              <a:t>l – nálunk mindenki megtalálja a tempóját.</a:t>
            </a:r>
            <a:endParaRPr lang="en-US" altLang="en-US" sz="2400">
              <a:solidFill>
                <a:schemeClr val="dk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6235" y="979805"/>
            <a:ext cx="2891790" cy="181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95695" y="3550920"/>
            <a:ext cx="2948305" cy="1592580"/>
          </a:xfrm>
          <a:prstGeom prst="rect">
            <a:avLst/>
          </a:prstGeom>
        </p:spPr>
      </p:pic>
      <p:sp>
        <p:nvSpPr>
          <p:cNvPr id="8" name="Lightning Bolt 7"/>
          <p:cNvSpPr/>
          <p:nvPr/>
        </p:nvSpPr>
        <p:spPr>
          <a:xfrm rot="840000">
            <a:off x="3969385" y="-76835"/>
            <a:ext cx="1223645" cy="1635760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/>
          <p:nvPr>
            <p:ph type="subTitle" idx="4"/>
          </p:nvPr>
        </p:nvSpPr>
        <p:spPr>
          <a:xfrm>
            <a:off x="611595" y="2715635"/>
            <a:ext cx="21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Garantált izgalom minden kanyarban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09" name="Google Shape;409;p38"/>
          <p:cNvSpPr txBox="1"/>
          <p:nvPr>
            <p:ph type="title"/>
          </p:nvPr>
        </p:nvSpPr>
        <p:spPr>
          <a:xfrm>
            <a:off x="-979260" y="4113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en-US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   </a:t>
            </a:r>
            <a:r>
              <a:rPr lang="en-US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Mi</a:t>
            </a:r>
            <a:r>
              <a:rPr lang="hu-HU" altLang="en-US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ért pont minket válasszanak?</a:t>
            </a:r>
            <a:endParaRPr lang="hu-HU" altLang="en-US">
              <a:solidFill>
                <a:schemeClr val="lt2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0" name="Google Shape;410;p38"/>
          <p:cNvSpPr txBox="1"/>
          <p:nvPr>
            <p:ph type="subTitle" idx="7"/>
          </p:nvPr>
        </p:nvSpPr>
        <p:spPr>
          <a:xfrm>
            <a:off x="2832735" y="1131570"/>
            <a:ext cx="2353945" cy="484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latin typeface="Sylfaen" panose="010A0502050306030303" charset="0"/>
                <a:cs typeface="Sylfaen" panose="010A0502050306030303" charset="0"/>
              </a:rPr>
              <a:t>Egyedi csomagok</a:t>
            </a:r>
            <a:endParaRPr lang="en-US" altLang="en-GB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1" name="Google Shape;411;p38"/>
          <p:cNvSpPr txBox="1"/>
          <p:nvPr>
            <p:ph type="subTitle" idx="1"/>
          </p:nvPr>
        </p:nvSpPr>
        <p:spPr>
          <a:xfrm>
            <a:off x="467360" y="1131570"/>
            <a:ext cx="2392045" cy="484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Id</a:t>
            </a:r>
            <a:r>
              <a:rPr lang="" altLang="en-US"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mér</a:t>
            </a:r>
            <a:r>
              <a:rPr lang="" altLang="en-US"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 rendszer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2" name="Google Shape;412;p38"/>
          <p:cNvSpPr txBox="1"/>
          <p:nvPr>
            <p:ph type="subTitle" idx="2"/>
          </p:nvPr>
        </p:nvSpPr>
        <p:spPr>
          <a:xfrm>
            <a:off x="611595" y="1491578"/>
            <a:ext cx="21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Mérd össze magad barátaiddal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3" name="Google Shape;413;p38"/>
          <p:cNvSpPr txBox="1"/>
          <p:nvPr>
            <p:ph type="subTitle" idx="3"/>
          </p:nvPr>
        </p:nvSpPr>
        <p:spPr>
          <a:xfrm>
            <a:off x="2985587" y="1491578"/>
            <a:ext cx="21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Csapatépít</a:t>
            </a:r>
            <a:r>
              <a:rPr lang="" altLang="en-US"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 programok és rendezvények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4" name="Google Shape;414;p38"/>
          <p:cNvSpPr txBox="1"/>
          <p:nvPr>
            <p:ph type="subTitle" idx="5"/>
          </p:nvPr>
        </p:nvSpPr>
        <p:spPr>
          <a:xfrm>
            <a:off x="2984950" y="2748655"/>
            <a:ext cx="21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A sebesség élménye kicsiknek is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5" name="Google Shape;415;p38"/>
          <p:cNvSpPr txBox="1"/>
          <p:nvPr>
            <p:ph type="subTitle" idx="6"/>
          </p:nvPr>
        </p:nvSpPr>
        <p:spPr>
          <a:xfrm>
            <a:off x="471805" y="2355850"/>
            <a:ext cx="2392680" cy="484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Látványos pályák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16" name="Google Shape;416;p38"/>
          <p:cNvSpPr txBox="1"/>
          <p:nvPr>
            <p:ph type="subTitle" idx="8"/>
          </p:nvPr>
        </p:nvSpPr>
        <p:spPr>
          <a:xfrm>
            <a:off x="2699385" y="2357120"/>
            <a:ext cx="2720340" cy="484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Gyerekbarát  gokartok</a:t>
            </a:r>
            <a:endParaRPr lang="en-US" altLang="en-US" sz="1800"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2" name="Picture 1" descr="Screenshot_gokart125cc_ax30__shinjuku_30-11-125-12-55-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6235" y="1347470"/>
            <a:ext cx="3545840" cy="1994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35" y="3559175"/>
            <a:ext cx="3557905" cy="14503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5695" y="3582670"/>
            <a:ext cx="3514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0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Modern, bi</a:t>
            </a:r>
            <a:r>
              <a:rPr lang="hu-HU" altLang="en-US" sz="20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ztonságos gokartok</a:t>
            </a:r>
            <a:endParaRPr lang="hu-HU" altLang="en-US" sz="2000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48740" y="400558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hu-HU" altLang="en-US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Kezdőknek és profiknak egyaránt</a:t>
            </a:r>
            <a:endParaRPr lang="hu-HU" altLang="en-US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/>
          <p:nvPr>
            <p:ph type="subTitle" idx="1"/>
          </p:nvPr>
        </p:nvSpPr>
        <p:spPr>
          <a:xfrm>
            <a:off x="539115" y="2884805"/>
            <a:ext cx="2682875" cy="484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Gokart futamok id</a:t>
            </a:r>
            <a:r>
              <a:rPr lang="" altLang="en-US" sz="1800"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mér</a:t>
            </a:r>
            <a:r>
              <a:rPr lang="" altLang="en-US" sz="1800"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 rendszerrel</a:t>
            </a:r>
            <a:endParaRPr lang="en-US" altLang="en-US" sz="1800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44" name="Google Shape;444;p39"/>
          <p:cNvSpPr txBox="1"/>
          <p:nvPr>
            <p:ph type="subTitle" idx="2"/>
          </p:nvPr>
        </p:nvSpPr>
        <p:spPr>
          <a:xfrm>
            <a:off x="545465" y="3369310"/>
            <a:ext cx="2759075" cy="82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– ahol a vendégek összehasonlíthatják köreiket és versenyezhetnek egymással.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45" name="Google Shape;445;p39"/>
          <p:cNvSpPr txBox="1"/>
          <p:nvPr>
            <p:ph type="subTitle" idx="3"/>
          </p:nvPr>
        </p:nvSpPr>
        <p:spPr>
          <a:xfrm>
            <a:off x="3527625" y="3435959"/>
            <a:ext cx="2336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– cégek vagy nagyobb csoportok számára egyedi csomagokkal.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46" name="Google Shape;446;p39"/>
          <p:cNvSpPr txBox="1"/>
          <p:nvPr>
            <p:ph type="subTitle" idx="6"/>
          </p:nvPr>
        </p:nvSpPr>
        <p:spPr>
          <a:xfrm>
            <a:off x="6236575" y="28592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Gyerekbarát pálya és gokartok</a:t>
            </a:r>
            <a:endParaRPr lang="en-US" altLang="en-US" sz="1800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47" name="Google Shape;447;p39"/>
          <p:cNvSpPr txBox="1"/>
          <p:nvPr>
            <p:ph type="title"/>
          </p:nvPr>
        </p:nvSpPr>
        <p:spPr>
          <a:xfrm>
            <a:off x="75556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Szolgáltatásaink</a:t>
            </a:r>
            <a:endParaRPr lang="hu-HU">
              <a:solidFill>
                <a:schemeClr val="lt2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48" name="Google Shape;448;p39"/>
          <p:cNvSpPr txBox="1"/>
          <p:nvPr>
            <p:ph type="subTitle" idx="5"/>
          </p:nvPr>
        </p:nvSpPr>
        <p:spPr>
          <a:xfrm>
            <a:off x="3304540" y="2859405"/>
            <a:ext cx="2894965" cy="484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Csapatépít</a:t>
            </a:r>
            <a:r>
              <a:rPr lang="" altLang="en-US" sz="1800">
                <a:latin typeface="Sylfaen" panose="010A0502050306030303" charset="0"/>
                <a:cs typeface="Sylfaen" panose="010A0502050306030303" charset="0"/>
              </a:rPr>
              <a:t>ő</a:t>
            </a:r>
            <a:r>
              <a:rPr lang="en-US" altLang="en-US" sz="1800">
                <a:latin typeface="Sylfaen" panose="010A0502050306030303" charset="0"/>
                <a:cs typeface="Sylfaen" panose="010A0502050306030303" charset="0"/>
              </a:rPr>
              <a:t> programok és rendezvények</a:t>
            </a:r>
            <a:endParaRPr lang="en-US" altLang="en-US" sz="1800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49" name="Google Shape;449;p39"/>
          <p:cNvSpPr txBox="1"/>
          <p:nvPr>
            <p:ph type="subTitle" idx="4"/>
          </p:nvPr>
        </p:nvSpPr>
        <p:spPr>
          <a:xfrm>
            <a:off x="6237210" y="3435980"/>
            <a:ext cx="2336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>
                <a:latin typeface="Sylfaen" panose="010A0502050306030303" charset="0"/>
                <a:cs typeface="Sylfaen" panose="010A0502050306030303" charset="0"/>
              </a:rPr>
              <a:t>– kifejezetten a kisebbek számára kialakítva.</a:t>
            </a:r>
            <a:endParaRPr lang="en-US" altLang="en-US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50" name="Google Shape;450;p39"/>
          <p:cNvSpPr txBox="1"/>
          <p:nvPr>
            <p:ph type="subTitle" idx="7"/>
          </p:nvPr>
        </p:nvSpPr>
        <p:spPr>
          <a:xfrm>
            <a:off x="1654810" y="1271270"/>
            <a:ext cx="5853430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en-GB">
                <a:latin typeface="Sylfaen" panose="010A0502050306030303" charset="0"/>
                <a:cs typeface="Sylfaen" panose="010A0502050306030303" charset="0"/>
              </a:rPr>
              <a:t>A WildWheelz a legmagasabb minőségű gokartokat és felszereléseket kínálja ügyfeleinek.</a:t>
            </a:r>
            <a:endParaRPr lang="hu-HU" altLang="en-GB">
              <a:latin typeface="Sylfaen" panose="010A0502050306030303" charset="0"/>
              <a:cs typeface="Sylfaen" panose="010A0502050306030303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en-GB">
                <a:latin typeface="Sylfaen" panose="010A0502050306030303" charset="0"/>
                <a:cs typeface="Sylfaen" panose="010A0502050306030303" charset="0"/>
              </a:rPr>
              <a:t>Nálunk fő a biztonság és a szórakozás.</a:t>
            </a:r>
            <a:endParaRPr lang="hu-HU" altLang="en-GB"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0" y="296600"/>
            <a:ext cx="18078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39"/>
          <p:cNvSpPr/>
          <p:nvPr/>
        </p:nvSpPr>
        <p:spPr>
          <a:xfrm>
            <a:off x="173400" y="374750"/>
            <a:ext cx="1461000" cy="41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/>
          <p:nvPr/>
        </p:nvSpPr>
        <p:spPr>
          <a:xfrm>
            <a:off x="4230350" y="1006350"/>
            <a:ext cx="2223000" cy="160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40"/>
          <p:cNvSpPr txBox="1"/>
          <p:nvPr>
            <p:ph type="title"/>
          </p:nvPr>
        </p:nvSpPr>
        <p:spPr>
          <a:xfrm>
            <a:off x="2513475" y="2931645"/>
            <a:ext cx="5105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bg2"/>
                </a:solidFill>
                <a:latin typeface="Sylfaen" panose="010A0502050306030303" charset="0"/>
                <a:cs typeface="Sylfaen" panose="010A0502050306030303" charset="0"/>
              </a:rPr>
              <a:t>Go</a:t>
            </a:r>
            <a:r>
              <a:rPr lang="hu-HU">
                <a:solidFill>
                  <a:schemeClr val="accent1"/>
                </a:solidFill>
                <a:latin typeface="Sylfaen" panose="010A0502050306030303" charset="0"/>
                <a:cs typeface="Sylfaen" panose="010A0502050306030303" charset="0"/>
              </a:rPr>
              <a:t>kartjaink</a:t>
            </a:r>
            <a:endParaRPr lang="hu-HU">
              <a:solidFill>
                <a:schemeClr val="accent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74" name="Google Shape;474;p40"/>
          <p:cNvSpPr txBox="1"/>
          <p:nvPr>
            <p:ph type="subTitle" idx="1"/>
          </p:nvPr>
        </p:nvSpPr>
        <p:spPr>
          <a:xfrm>
            <a:off x="2516668" y="4205300"/>
            <a:ext cx="5105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</a:rPr>
              <a:t>Gokartjaink</a:t>
            </a:r>
            <a:endParaRPr lang="hu-HU">
              <a:solidFill>
                <a:schemeClr val="lt2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488" name="Google Shape;488;p41"/>
          <p:cNvSpPr txBox="1"/>
          <p:nvPr/>
        </p:nvSpPr>
        <p:spPr>
          <a:xfrm>
            <a:off x="828950" y="3241402"/>
            <a:ext cx="21753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89" name="Google Shape;489;p41"/>
          <p:cNvSpPr txBox="1"/>
          <p:nvPr/>
        </p:nvSpPr>
        <p:spPr>
          <a:xfrm>
            <a:off x="922150" y="3686243"/>
            <a:ext cx="12720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en-GB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Lóerő: 33le</a:t>
            </a:r>
            <a:endParaRPr lang="hu-HU" altLang="en-GB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922150" y="3935777"/>
            <a:ext cx="12720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Évjárat: 2020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491" name="Google Shape;491;p41"/>
          <p:cNvSpPr txBox="1"/>
          <p:nvPr/>
        </p:nvSpPr>
        <p:spPr>
          <a:xfrm>
            <a:off x="834390" y="4435475"/>
            <a:ext cx="555625" cy="1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Színek: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492" name="Google Shape;492;p41"/>
          <p:cNvSpPr/>
          <p:nvPr/>
        </p:nvSpPr>
        <p:spPr>
          <a:xfrm>
            <a:off x="1434075" y="4464600"/>
            <a:ext cx="120000" cy="118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3" name="Google Shape;493;p41"/>
          <p:cNvSpPr/>
          <p:nvPr/>
        </p:nvSpPr>
        <p:spPr>
          <a:xfrm>
            <a:off x="1640695" y="4464600"/>
            <a:ext cx="120000" cy="11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4" name="Google Shape;494;p41"/>
          <p:cNvSpPr txBox="1"/>
          <p:nvPr/>
        </p:nvSpPr>
        <p:spPr>
          <a:xfrm>
            <a:off x="922150" y="3436710"/>
            <a:ext cx="12720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Motor: 250 </a:t>
            </a:r>
            <a:r>
              <a:rPr lang="en-US" altLang="en-US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cm³</a:t>
            </a:r>
            <a:endParaRPr lang="en-US" altLang="en-US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6256150" y="3651953"/>
            <a:ext cx="11046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Lóerő: 20le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496" name="Google Shape;496;p41"/>
          <p:cNvSpPr txBox="1"/>
          <p:nvPr/>
        </p:nvSpPr>
        <p:spPr>
          <a:xfrm>
            <a:off x="6256150" y="3902757"/>
            <a:ext cx="11046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Évjárat: 2022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497" name="Google Shape;497;p41"/>
          <p:cNvSpPr txBox="1"/>
          <p:nvPr/>
        </p:nvSpPr>
        <p:spPr>
          <a:xfrm>
            <a:off x="6256152" y="4435500"/>
            <a:ext cx="4518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Colors:</a:t>
            </a:r>
            <a:r>
              <a:rPr lang="en-GB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98" name="Google Shape;498;p41"/>
          <p:cNvSpPr/>
          <p:nvPr/>
        </p:nvSpPr>
        <p:spPr>
          <a:xfrm>
            <a:off x="6791800" y="4464600"/>
            <a:ext cx="118500" cy="118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9" name="Google Shape;499;p41"/>
          <p:cNvSpPr/>
          <p:nvPr/>
        </p:nvSpPr>
        <p:spPr>
          <a:xfrm>
            <a:off x="6996000" y="4464600"/>
            <a:ext cx="118500" cy="1185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0" name="Google Shape;500;p41"/>
          <p:cNvSpPr txBox="1"/>
          <p:nvPr/>
        </p:nvSpPr>
        <p:spPr>
          <a:xfrm>
            <a:off x="6256020" y="3401060"/>
            <a:ext cx="1234440" cy="1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en-GB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Motor</a:t>
            </a:r>
            <a:r>
              <a:rPr lang="en-GB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:</a:t>
            </a:r>
            <a:r>
              <a:rPr lang="en-GB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 </a:t>
            </a:r>
            <a:r>
              <a:rPr lang="hu-HU" altLang="en-GB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125 </a:t>
            </a:r>
            <a:r>
              <a:rPr lang="en-US" altLang="en-US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cm³</a:t>
            </a:r>
            <a:endParaRPr lang="en-US" altLang="en-US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01" name="Google Shape;501;p41"/>
          <p:cNvSpPr txBox="1"/>
          <p:nvPr/>
        </p:nvSpPr>
        <p:spPr>
          <a:xfrm>
            <a:off x="3582750" y="1802713"/>
            <a:ext cx="11046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</a:t>
            </a: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óerő: 30le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02" name="Google Shape;502;p41"/>
          <p:cNvSpPr txBox="1"/>
          <p:nvPr/>
        </p:nvSpPr>
        <p:spPr>
          <a:xfrm>
            <a:off x="3582750" y="2042087"/>
            <a:ext cx="11046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Évjárat: 2020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03" name="Google Shape;503;p41"/>
          <p:cNvSpPr txBox="1"/>
          <p:nvPr/>
        </p:nvSpPr>
        <p:spPr>
          <a:xfrm>
            <a:off x="3582752" y="2601500"/>
            <a:ext cx="4518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en-GB" sz="1000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Színek:</a:t>
            </a:r>
            <a:r>
              <a:rPr lang="en-GB" sz="1000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 </a:t>
            </a:r>
            <a:endParaRPr sz="1000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4083425" y="2630601"/>
            <a:ext cx="118500" cy="118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" name="Google Shape;505;p41"/>
          <p:cNvSpPr/>
          <p:nvPr/>
        </p:nvSpPr>
        <p:spPr>
          <a:xfrm>
            <a:off x="4287625" y="2630601"/>
            <a:ext cx="118500" cy="118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" name="Google Shape;506;p41"/>
          <p:cNvSpPr/>
          <p:nvPr/>
        </p:nvSpPr>
        <p:spPr>
          <a:xfrm>
            <a:off x="4491825" y="2630601"/>
            <a:ext cx="118500" cy="118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" name="Google Shape;507;p41"/>
          <p:cNvSpPr txBox="1"/>
          <p:nvPr/>
        </p:nvSpPr>
        <p:spPr>
          <a:xfrm>
            <a:off x="3582670" y="1563370"/>
            <a:ext cx="1222375" cy="1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Motor: 250 </a:t>
            </a:r>
            <a:r>
              <a:rPr lang="en-US" altLang="en-US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cm³</a:t>
            </a:r>
            <a:r>
              <a:rPr lang="hu-HU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 </a:t>
            </a:r>
            <a:endParaRPr lang="hu-HU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08" name="Google Shape;508;p41"/>
          <p:cNvSpPr txBox="1"/>
          <p:nvPr/>
        </p:nvSpPr>
        <p:spPr>
          <a:xfrm>
            <a:off x="828950" y="3012251"/>
            <a:ext cx="21753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Gokart Rotax</a:t>
            </a:r>
            <a:endParaRPr lang="hu-HU" sz="2000" b="1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09" name="Google Shape;509;p41"/>
          <p:cNvSpPr txBox="1"/>
          <p:nvPr/>
        </p:nvSpPr>
        <p:spPr>
          <a:xfrm>
            <a:off x="3487225" y="1197925"/>
            <a:ext cx="21753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Gokart AX30</a:t>
            </a:r>
            <a:endParaRPr lang="hu-HU" sz="2000" b="1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sp>
        <p:nvSpPr>
          <p:cNvPr id="510" name="Google Shape;510;p41"/>
          <p:cNvSpPr txBox="1"/>
          <p:nvPr/>
        </p:nvSpPr>
        <p:spPr>
          <a:xfrm>
            <a:off x="6139815" y="3012440"/>
            <a:ext cx="2496185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chemeClr val="dk1"/>
                </a:solidFill>
                <a:latin typeface="Sylfaen" panose="010A0502050306030303" charset="0"/>
                <a:ea typeface="Manrope"/>
                <a:cs typeface="Sylfaen" panose="010A0502050306030303" charset="0"/>
                <a:sym typeface="Manrope"/>
              </a:rPr>
              <a:t>Gokart Rotax Junior</a:t>
            </a:r>
            <a:endParaRPr lang="hu-HU" sz="2000" b="1">
              <a:solidFill>
                <a:schemeClr val="dk1"/>
              </a:solidFill>
              <a:latin typeface="Sylfaen" panose="010A0502050306030303" charset="0"/>
              <a:ea typeface="Manrope"/>
              <a:cs typeface="Sylfaen" panose="010A0502050306030303" charset="0"/>
              <a:sym typeface="Manrope"/>
            </a:endParaRPr>
          </a:p>
        </p:txBody>
      </p:sp>
      <p:pic>
        <p:nvPicPr>
          <p:cNvPr id="1" name="Picture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" y="1021715"/>
            <a:ext cx="3063875" cy="172910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35150" y="4458970"/>
            <a:ext cx="134620" cy="13779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3178810"/>
            <a:ext cx="2839720" cy="145542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9150" y="4112260"/>
            <a:ext cx="8216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hu-HU" altLang="en-US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Darab: 7</a:t>
            </a:r>
            <a:endParaRPr lang="hu-HU" altLang="en-US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2256790"/>
            <a:ext cx="84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u-HU" altLang="en-US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Darab: 7</a:t>
            </a:r>
            <a:endParaRPr lang="hu-HU" altLang="en-US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5" y="1203325"/>
            <a:ext cx="2626995" cy="1437005"/>
          </a:xfrm>
          <a:prstGeom prst="rect">
            <a:avLst/>
          </a:prstGeom>
        </p:spPr>
      </p:pic>
      <p:sp>
        <p:nvSpPr>
          <p:cNvPr id="7" name="Google Shape;504;p41"/>
          <p:cNvSpPr/>
          <p:nvPr/>
        </p:nvSpPr>
        <p:spPr>
          <a:xfrm>
            <a:off x="7200005" y="4458766"/>
            <a:ext cx="118500" cy="118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Text Box 7"/>
          <p:cNvSpPr txBox="1"/>
          <p:nvPr/>
        </p:nvSpPr>
        <p:spPr>
          <a:xfrm>
            <a:off x="6156325" y="410400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u-HU" altLang="en-US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Darab: 4</a:t>
            </a:r>
            <a:endParaRPr lang="hu-HU" altLang="en-US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>
            <p:ph type="title" idx="2"/>
          </p:nvPr>
        </p:nvSpPr>
        <p:spPr>
          <a:xfrm>
            <a:off x="754925" y="-110"/>
            <a:ext cx="7704000" cy="572700"/>
          </a:xfrm>
        </p:spPr>
        <p:txBody>
          <a:bodyPr/>
          <a:p>
            <a:r>
              <a:rPr lang="hu-HU" sz="3600">
                <a:solidFill>
                  <a:schemeClr val="lt2"/>
                </a:solidFill>
                <a:latin typeface="Sylfaen" panose="010A0502050306030303" charset="0"/>
                <a:cs typeface="Sylfaen" panose="010A0502050306030303" charset="0"/>
                <a:sym typeface="+mn-ea"/>
              </a:rPr>
              <a:t>Pályánk</a:t>
            </a:r>
            <a:endParaRPr lang="hu-HU" altLang="en-US" sz="3600">
              <a:solidFill>
                <a:schemeClr val="lt2"/>
              </a:solidFill>
              <a:latin typeface="Sylfaen" panose="010A0502050306030303" charset="0"/>
              <a:cs typeface="Sylfaen" panose="010A0502050306030303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27405" y="843280"/>
            <a:ext cx="3793490" cy="4331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hu-HU" altLang="en-US" sz="2800">
                <a:solidFill>
                  <a:schemeClr val="tx1"/>
                </a:solidFill>
                <a:latin typeface="Sylfaen" panose="010A0502050306030303" charset="0"/>
                <a:cs typeface="Sylfaen" panose="010A0502050306030303" charset="0"/>
              </a:rPr>
              <a:t>Pályánk egyedi stílussal rendelkezik, hiszen egyben beltéri illetve kültéri is. Az alsó emeleten található a beltéri rész, amiből egy emelkedőn keresztül lehet feljutni a felső szintre.</a:t>
            </a:r>
            <a:endParaRPr lang="hu-HU" altLang="en-US" sz="2800">
              <a:solidFill>
                <a:schemeClr val="tx1"/>
              </a:solidFill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20" name="Picture 19" descr="Screenshot_gokart125cc_ax30__shinjuku_30-11-125-13-3-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0895" y="1779270"/>
            <a:ext cx="3874135" cy="2179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720000" y="195470"/>
            <a:ext cx="7704000" cy="572700"/>
          </a:xfrm>
        </p:spPr>
        <p:txBody>
          <a:bodyPr/>
          <a:p>
            <a:r>
              <a:rPr lang="hu-HU" altLang="en-US" sz="3600">
                <a:latin typeface="Sylfaen" panose="010A0502050306030303" charset="0"/>
                <a:cs typeface="Sylfaen" panose="010A0502050306030303" charset="0"/>
              </a:rPr>
              <a:t>Alsó rész</a:t>
            </a:r>
            <a:endParaRPr lang="hu-HU" altLang="en-US" sz="3600"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15" name="Picture 14" descr="Screenshot_gokart125cc_ax30__shinjuku_30-11-125-12-57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950595"/>
            <a:ext cx="3397250" cy="1911350"/>
          </a:xfrm>
          <a:prstGeom prst="rect">
            <a:avLst/>
          </a:prstGeom>
        </p:spPr>
      </p:pic>
      <p:pic>
        <p:nvPicPr>
          <p:cNvPr id="16" name="Picture 15" descr="Screenshot_gokart125cc_ax30__shinjuku_30-11-125-12-57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25195"/>
            <a:ext cx="4044950" cy="2118360"/>
          </a:xfrm>
          <a:prstGeom prst="rect">
            <a:avLst/>
          </a:prstGeom>
        </p:spPr>
      </p:pic>
      <p:pic>
        <p:nvPicPr>
          <p:cNvPr id="17" name="Picture 16" descr="Screenshot_gokart125cc_ax30__shinjuku_30-11-125-12-59-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2931795"/>
            <a:ext cx="3693795" cy="2077720"/>
          </a:xfrm>
          <a:prstGeom prst="rect">
            <a:avLst/>
          </a:prstGeom>
        </p:spPr>
      </p:pic>
      <p:pic>
        <p:nvPicPr>
          <p:cNvPr id="18" name="Picture 17" descr="Screenshot_gokart125cc_ax30__shinjuku_30-11-125-12-58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3147695"/>
            <a:ext cx="3602990" cy="1893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title" idx="3"/>
          </p:nvPr>
        </p:nvSpPr>
        <p:spPr>
          <a:xfrm>
            <a:off x="827315" y="51325"/>
            <a:ext cx="7704000" cy="572700"/>
          </a:xfrm>
        </p:spPr>
        <p:txBody>
          <a:bodyPr/>
          <a:p>
            <a:r>
              <a:rPr lang="hu-HU" altLang="en-US" sz="3600">
                <a:latin typeface="Sylfaen" panose="010A0502050306030303" charset="0"/>
                <a:cs typeface="Sylfaen" panose="010A0502050306030303" charset="0"/>
              </a:rPr>
              <a:t>Felső rész</a:t>
            </a:r>
            <a:endParaRPr lang="hu-HU" altLang="en-US" sz="3600">
              <a:latin typeface="Sylfaen" panose="010A0502050306030303" charset="0"/>
              <a:cs typeface="Sylfaen" panose="010A0502050306030303" charset="0"/>
            </a:endParaRPr>
          </a:p>
        </p:txBody>
      </p:sp>
      <p:pic>
        <p:nvPicPr>
          <p:cNvPr id="15" name="Picture 14" descr="Screenshot_gokart125cc_ax30__shinjuku_30-11-125-12-58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998470"/>
            <a:ext cx="3383280" cy="1903095"/>
          </a:xfrm>
          <a:prstGeom prst="rect">
            <a:avLst/>
          </a:prstGeom>
        </p:spPr>
      </p:pic>
      <p:pic>
        <p:nvPicPr>
          <p:cNvPr id="16" name="Picture 15" descr="Screenshot_gokart125cc_ax30__shinjuku_30-11-125-12-58-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05" y="736600"/>
            <a:ext cx="4020820" cy="2261870"/>
          </a:xfrm>
          <a:prstGeom prst="rect">
            <a:avLst/>
          </a:prstGeom>
        </p:spPr>
      </p:pic>
      <p:pic>
        <p:nvPicPr>
          <p:cNvPr id="17" name="Picture 16" descr="Screenshot_gokart125cc_ax30__shinjuku_30-11-125-13-0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905510"/>
            <a:ext cx="3418840" cy="1923415"/>
          </a:xfrm>
          <a:prstGeom prst="rect">
            <a:avLst/>
          </a:prstGeom>
        </p:spPr>
      </p:pic>
      <p:pic>
        <p:nvPicPr>
          <p:cNvPr id="18" name="Picture 17" descr="Screenshot_gokart125cc_ax30__shinjuku_30-11-125-13-1-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655" y="3075940"/>
            <a:ext cx="3460750" cy="19462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48*190"/>
  <p:tag name="TABLE_ENDDRAG_RECT" val="56*152*548*190"/>
</p:tagLst>
</file>

<file path=ppt/tags/tag2.xml><?xml version="1.0" encoding="utf-8"?>
<p:tagLst xmlns:p="http://schemas.openxmlformats.org/presentationml/2006/main">
  <p:tag name="TABLE_ENDDRAG_ORIGIN_RECT" val="548*190"/>
  <p:tag name="TABLE_ENDDRAG_RECT" val="56*152*548*190"/>
</p:tagLst>
</file>

<file path=ppt/theme/theme1.xml><?xml version="1.0" encoding="utf-8"?>
<a:theme xmlns:a="http://schemas.openxmlformats.org/drawingml/2006/main" name="Interior Design Catalog by Slidesgo">
  <a:themeElements>
    <a:clrScheme name="Custom 1">
      <a:dk1>
        <a:srgbClr val="FFFFFF"/>
      </a:dk1>
      <a:lt1>
        <a:srgbClr val="262626"/>
      </a:lt1>
      <a:dk2>
        <a:srgbClr val="C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WPS Presentation</Application>
  <PresentationFormat/>
  <Paragraphs>179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63" baseType="lpstr">
      <vt:lpstr>Arial</vt:lpstr>
      <vt:lpstr>SimSun</vt:lpstr>
      <vt:lpstr>Wingdings</vt:lpstr>
      <vt:lpstr>Arial</vt:lpstr>
      <vt:lpstr>Manrope</vt:lpstr>
      <vt:lpstr>Bebas Neue</vt:lpstr>
      <vt:lpstr>Manrope SemiBold</vt:lpstr>
      <vt:lpstr>Proxima Nova</vt:lpstr>
      <vt:lpstr>Manrope Light</vt:lpstr>
      <vt:lpstr>Microsoft YaHei</vt:lpstr>
      <vt:lpstr>Arial Unicode MS</vt:lpstr>
      <vt:lpstr>Calibri</vt:lpstr>
      <vt:lpstr>Amatic SC</vt:lpstr>
      <vt:lpstr>Roboto Medium</vt:lpstr>
      <vt:lpstr>Arial Black</vt:lpstr>
      <vt:lpstr>Bahnschrift</vt:lpstr>
      <vt:lpstr>Bahnschrift Light</vt:lpstr>
      <vt:lpstr>Arial Narrow</vt:lpstr>
      <vt:lpstr>Bahnschrift Light SemiCondensed</vt:lpstr>
      <vt:lpstr>Cambria Math</vt:lpstr>
      <vt:lpstr>Candara Light</vt:lpstr>
      <vt:lpstr>Cascadia Code Light</vt:lpstr>
      <vt:lpstr>Leelawadee UI Semilight</vt:lpstr>
      <vt:lpstr>Microsoft JhengHei Light</vt:lpstr>
      <vt:lpstr>Malgun Gothic Semilight</vt:lpstr>
      <vt:lpstr>Malgun Gothic</vt:lpstr>
      <vt:lpstr>Microsoft Sans Serif</vt:lpstr>
      <vt:lpstr>Mongolian Baiti</vt:lpstr>
      <vt:lpstr>MS Gothic</vt:lpstr>
      <vt:lpstr>MS PGothic</vt:lpstr>
      <vt:lpstr>Mistral</vt:lpstr>
      <vt:lpstr>Pristina</vt:lpstr>
      <vt:lpstr>Papyrus</vt:lpstr>
      <vt:lpstr>Tempus Sans ITC</vt:lpstr>
      <vt:lpstr>Tahoma</vt:lpstr>
      <vt:lpstr>Yu Gothic Light</vt:lpstr>
      <vt:lpstr>Yu Gothic</vt:lpstr>
      <vt:lpstr>Verdana</vt:lpstr>
      <vt:lpstr>Yu Gothic UI Semibold</vt:lpstr>
      <vt:lpstr>MS Outlook</vt:lpstr>
      <vt:lpstr>Marlett</vt:lpstr>
      <vt:lpstr>MT Extra</vt:lpstr>
      <vt:lpstr>Symbol</vt:lpstr>
      <vt:lpstr>Wingdings</vt:lpstr>
      <vt:lpstr>Webdings</vt:lpstr>
      <vt:lpstr>Trebuchet MS</vt:lpstr>
      <vt:lpstr>Sylfaen</vt:lpstr>
      <vt:lpstr>BatangChe</vt:lpstr>
      <vt:lpstr>Segoe Print</vt:lpstr>
      <vt:lpstr>Microsoft Himalaya</vt:lpstr>
      <vt:lpstr>Interior Design Catalog by Slidesgo</vt:lpstr>
      <vt:lpstr>Interior Design Catalog</vt:lpstr>
      <vt:lpstr>Our logo</vt:lpstr>
      <vt:lpstr>Why choose us?</vt:lpstr>
      <vt:lpstr>Our services</vt:lpstr>
      <vt:lpstr>02</vt:lpstr>
      <vt:lpstr>New products</vt:lpstr>
      <vt:lpstr>01</vt:lpstr>
      <vt:lpstr>PowerPoint 演示文稿</vt:lpstr>
      <vt:lpstr>PowerPoint 演示文稿</vt:lpstr>
      <vt:lpstr>Products comparison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Whild  Wheelz</dc:title>
  <dc:creator/>
  <cp:lastModifiedBy>czirj</cp:lastModifiedBy>
  <cp:revision>2</cp:revision>
  <dcterms:created xsi:type="dcterms:W3CDTF">2025-11-30T15:21:11Z</dcterms:created>
  <dcterms:modified xsi:type="dcterms:W3CDTF">2025-11-30T15:21:50Z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F182D9682A0946988B87BB8AAE1AE6A4_13</vt:lpwstr>
  </property>
  <property fmtid="{D5CDD505-2E9C-101B-9397-08002B2CF9AE}" pid="3" name="KSOProductBuildVer">
    <vt:lpwstr>1033-12.2.0.23155</vt:lpwstr>
  </property>
</Properties>
</file>