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28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D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1680" y="849145"/>
            <a:ext cx="13176630" cy="2044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3050" y="0"/>
            <a:ext cx="11431905" cy="10287000"/>
          </a:xfrm>
          <a:custGeom>
            <a:avLst/>
            <a:gdLst/>
            <a:ahLst/>
            <a:cxnLst/>
            <a:rect l="l" t="t" r="r" b="b"/>
            <a:pathLst>
              <a:path w="11431905" h="10287000">
                <a:moveTo>
                  <a:pt x="0" y="10286999"/>
                </a:moveTo>
                <a:lnTo>
                  <a:pt x="11431714" y="10286999"/>
                </a:lnTo>
                <a:lnTo>
                  <a:pt x="11431714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D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974764" y="0"/>
            <a:ext cx="5313680" cy="10287000"/>
            <a:chOff x="12974764" y="0"/>
            <a:chExt cx="5313680" cy="10287000"/>
          </a:xfrm>
        </p:grpSpPr>
        <p:sp>
          <p:nvSpPr>
            <p:cNvPr id="4" name="object 4"/>
            <p:cNvSpPr/>
            <p:nvPr/>
          </p:nvSpPr>
          <p:spPr>
            <a:xfrm>
              <a:off x="16060864" y="0"/>
              <a:ext cx="2227580" cy="10287000"/>
            </a:xfrm>
            <a:custGeom>
              <a:avLst/>
              <a:gdLst/>
              <a:ahLst/>
              <a:cxnLst/>
              <a:rect l="l" t="t" r="r" b="b"/>
              <a:pathLst>
                <a:path w="2227580" h="10287000">
                  <a:moveTo>
                    <a:pt x="0" y="10286999"/>
                  </a:moveTo>
                  <a:lnTo>
                    <a:pt x="2227134" y="10286999"/>
                  </a:lnTo>
                  <a:lnTo>
                    <a:pt x="2227134" y="0"/>
                  </a:lnTo>
                  <a:lnTo>
                    <a:pt x="0" y="0"/>
                  </a:lnTo>
                  <a:lnTo>
                    <a:pt x="0" y="10286999"/>
                  </a:lnTo>
                  <a:close/>
                </a:path>
              </a:pathLst>
            </a:custGeom>
            <a:solidFill>
              <a:srgbClr val="FDFA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974752" y="0"/>
              <a:ext cx="5146040" cy="10287000"/>
            </a:xfrm>
            <a:custGeom>
              <a:avLst/>
              <a:gdLst/>
              <a:ahLst/>
              <a:cxnLst/>
              <a:rect l="l" t="t" r="r" b="b"/>
              <a:pathLst>
                <a:path w="5146040" h="10287000">
                  <a:moveTo>
                    <a:pt x="30861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3086100" y="10287000"/>
                  </a:lnTo>
                  <a:lnTo>
                    <a:pt x="3086100" y="0"/>
                  </a:lnTo>
                  <a:close/>
                </a:path>
                <a:path w="5146040" h="10287000">
                  <a:moveTo>
                    <a:pt x="3492335" y="10256672"/>
                  </a:moveTo>
                  <a:lnTo>
                    <a:pt x="3477399" y="10220096"/>
                  </a:lnTo>
                  <a:lnTo>
                    <a:pt x="3458553" y="10212235"/>
                  </a:lnTo>
                  <a:lnTo>
                    <a:pt x="3453422" y="10212235"/>
                  </a:lnTo>
                  <a:lnTo>
                    <a:pt x="3453422" y="10212019"/>
                  </a:lnTo>
                  <a:lnTo>
                    <a:pt x="3448253" y="10212019"/>
                  </a:lnTo>
                  <a:lnTo>
                    <a:pt x="3443274" y="10212997"/>
                  </a:lnTo>
                  <a:lnTo>
                    <a:pt x="3415296" y="10240759"/>
                  </a:lnTo>
                  <a:lnTo>
                    <a:pt x="3414293" y="10245725"/>
                  </a:lnTo>
                  <a:lnTo>
                    <a:pt x="3414357" y="10256672"/>
                  </a:lnTo>
                  <a:lnTo>
                    <a:pt x="3438118" y="10287000"/>
                  </a:lnTo>
                  <a:lnTo>
                    <a:pt x="3468738" y="10287000"/>
                  </a:lnTo>
                  <a:lnTo>
                    <a:pt x="3491420" y="10261054"/>
                  </a:lnTo>
                  <a:lnTo>
                    <a:pt x="3492335" y="10256672"/>
                  </a:lnTo>
                  <a:close/>
                </a:path>
                <a:path w="5146040" h="10287000">
                  <a:moveTo>
                    <a:pt x="3492335" y="9846081"/>
                  </a:moveTo>
                  <a:lnTo>
                    <a:pt x="3463480" y="9813353"/>
                  </a:lnTo>
                  <a:lnTo>
                    <a:pt x="3463315" y="9813353"/>
                  </a:lnTo>
                  <a:lnTo>
                    <a:pt x="3458502" y="9812376"/>
                  </a:lnTo>
                  <a:lnTo>
                    <a:pt x="3448253" y="9812376"/>
                  </a:lnTo>
                  <a:lnTo>
                    <a:pt x="3443274" y="9813353"/>
                  </a:lnTo>
                  <a:lnTo>
                    <a:pt x="3415296" y="9841116"/>
                  </a:lnTo>
                  <a:lnTo>
                    <a:pt x="3415195" y="9841636"/>
                  </a:lnTo>
                  <a:lnTo>
                    <a:pt x="3414293" y="9846081"/>
                  </a:lnTo>
                  <a:lnTo>
                    <a:pt x="3429165" y="9882581"/>
                  </a:lnTo>
                  <a:lnTo>
                    <a:pt x="3447859" y="9890481"/>
                  </a:lnTo>
                  <a:lnTo>
                    <a:pt x="3458616" y="9890481"/>
                  </a:lnTo>
                  <a:lnTo>
                    <a:pt x="3491293" y="9861994"/>
                  </a:lnTo>
                  <a:lnTo>
                    <a:pt x="3492335" y="9857029"/>
                  </a:lnTo>
                  <a:lnTo>
                    <a:pt x="3492335" y="9846081"/>
                  </a:lnTo>
                  <a:close/>
                </a:path>
                <a:path w="5146040" h="10287000">
                  <a:moveTo>
                    <a:pt x="3492385" y="9456433"/>
                  </a:moveTo>
                  <a:lnTo>
                    <a:pt x="3477196" y="9419971"/>
                  </a:lnTo>
                  <a:lnTo>
                    <a:pt x="3458464" y="9412237"/>
                  </a:lnTo>
                  <a:lnTo>
                    <a:pt x="3448240" y="9412237"/>
                  </a:lnTo>
                  <a:lnTo>
                    <a:pt x="3415271" y="9441078"/>
                  </a:lnTo>
                  <a:lnTo>
                    <a:pt x="3414255" y="9456433"/>
                  </a:lnTo>
                  <a:lnTo>
                    <a:pt x="3415233" y="9461411"/>
                  </a:lnTo>
                  <a:lnTo>
                    <a:pt x="3443122" y="9489376"/>
                  </a:lnTo>
                  <a:lnTo>
                    <a:pt x="3448113" y="9490367"/>
                  </a:lnTo>
                  <a:lnTo>
                    <a:pt x="3458514" y="9490367"/>
                  </a:lnTo>
                  <a:lnTo>
                    <a:pt x="3491407" y="9461411"/>
                  </a:lnTo>
                  <a:lnTo>
                    <a:pt x="3492385" y="9456433"/>
                  </a:lnTo>
                  <a:close/>
                </a:path>
                <a:path w="5146040" h="10287000">
                  <a:moveTo>
                    <a:pt x="3492385" y="9056776"/>
                  </a:moveTo>
                  <a:lnTo>
                    <a:pt x="3477196" y="9020327"/>
                  </a:lnTo>
                  <a:lnTo>
                    <a:pt x="3458464" y="9012593"/>
                  </a:lnTo>
                  <a:lnTo>
                    <a:pt x="3448240" y="9012593"/>
                  </a:lnTo>
                  <a:lnTo>
                    <a:pt x="3415271" y="9041435"/>
                  </a:lnTo>
                  <a:lnTo>
                    <a:pt x="3414255" y="9056776"/>
                  </a:lnTo>
                  <a:lnTo>
                    <a:pt x="3415233" y="9061767"/>
                  </a:lnTo>
                  <a:lnTo>
                    <a:pt x="3443122" y="9089733"/>
                  </a:lnTo>
                  <a:lnTo>
                    <a:pt x="3448113" y="9090723"/>
                  </a:lnTo>
                  <a:lnTo>
                    <a:pt x="3458514" y="9090723"/>
                  </a:lnTo>
                  <a:lnTo>
                    <a:pt x="3491407" y="9061767"/>
                  </a:lnTo>
                  <a:lnTo>
                    <a:pt x="3492385" y="9056776"/>
                  </a:lnTo>
                  <a:close/>
                </a:path>
                <a:path w="5146040" h="10287000">
                  <a:moveTo>
                    <a:pt x="3905618" y="10256215"/>
                  </a:moveTo>
                  <a:lnTo>
                    <a:pt x="3905580" y="10245852"/>
                  </a:lnTo>
                  <a:lnTo>
                    <a:pt x="3904538" y="10240861"/>
                  </a:lnTo>
                  <a:lnTo>
                    <a:pt x="3900614" y="10231476"/>
                  </a:lnTo>
                  <a:lnTo>
                    <a:pt x="3900487" y="10231298"/>
                  </a:lnTo>
                  <a:lnTo>
                    <a:pt x="3897795" y="10227285"/>
                  </a:lnTo>
                  <a:lnTo>
                    <a:pt x="3890492" y="10219995"/>
                  </a:lnTo>
                  <a:lnTo>
                    <a:pt x="3886289" y="10217188"/>
                  </a:lnTo>
                  <a:lnTo>
                    <a:pt x="3876764" y="10213238"/>
                  </a:lnTo>
                  <a:lnTo>
                    <a:pt x="3871747" y="10212235"/>
                  </a:lnTo>
                  <a:lnTo>
                    <a:pt x="3866654" y="10212235"/>
                  </a:lnTo>
                  <a:lnTo>
                    <a:pt x="3866654" y="10212019"/>
                  </a:lnTo>
                  <a:lnTo>
                    <a:pt x="3861473" y="10212019"/>
                  </a:lnTo>
                  <a:lnTo>
                    <a:pt x="3856482" y="10212997"/>
                  </a:lnTo>
                  <a:lnTo>
                    <a:pt x="3828504" y="10240861"/>
                  </a:lnTo>
                  <a:lnTo>
                    <a:pt x="3827488" y="10256215"/>
                  </a:lnTo>
                  <a:lnTo>
                    <a:pt x="3828465" y="10261206"/>
                  </a:lnTo>
                  <a:lnTo>
                    <a:pt x="3851160" y="10287000"/>
                  </a:lnTo>
                  <a:lnTo>
                    <a:pt x="3881945" y="10287000"/>
                  </a:lnTo>
                  <a:lnTo>
                    <a:pt x="3904640" y="10261206"/>
                  </a:lnTo>
                  <a:lnTo>
                    <a:pt x="3905618" y="10256215"/>
                  </a:lnTo>
                  <a:close/>
                </a:path>
                <a:path w="5146040" h="10287000">
                  <a:moveTo>
                    <a:pt x="3905618" y="9456433"/>
                  </a:moveTo>
                  <a:lnTo>
                    <a:pt x="3890429" y="9419971"/>
                  </a:lnTo>
                  <a:lnTo>
                    <a:pt x="3871696" y="9412237"/>
                  </a:lnTo>
                  <a:lnTo>
                    <a:pt x="3861473" y="9412237"/>
                  </a:lnTo>
                  <a:lnTo>
                    <a:pt x="3828504" y="9441078"/>
                  </a:lnTo>
                  <a:lnTo>
                    <a:pt x="3827488" y="9456433"/>
                  </a:lnTo>
                  <a:lnTo>
                    <a:pt x="3828465" y="9461411"/>
                  </a:lnTo>
                  <a:lnTo>
                    <a:pt x="3856355" y="9489376"/>
                  </a:lnTo>
                  <a:lnTo>
                    <a:pt x="3861346" y="9490367"/>
                  </a:lnTo>
                  <a:lnTo>
                    <a:pt x="3871747" y="9490367"/>
                  </a:lnTo>
                  <a:lnTo>
                    <a:pt x="3904640" y="9461411"/>
                  </a:lnTo>
                  <a:lnTo>
                    <a:pt x="3905618" y="9456433"/>
                  </a:lnTo>
                  <a:close/>
                </a:path>
                <a:path w="5146040" h="10287000">
                  <a:moveTo>
                    <a:pt x="3905618" y="9056776"/>
                  </a:moveTo>
                  <a:lnTo>
                    <a:pt x="3890429" y="9020327"/>
                  </a:lnTo>
                  <a:lnTo>
                    <a:pt x="3871696" y="9012593"/>
                  </a:lnTo>
                  <a:lnTo>
                    <a:pt x="3861473" y="9012593"/>
                  </a:lnTo>
                  <a:lnTo>
                    <a:pt x="3828504" y="9041435"/>
                  </a:lnTo>
                  <a:lnTo>
                    <a:pt x="3827488" y="9056776"/>
                  </a:lnTo>
                  <a:lnTo>
                    <a:pt x="3828465" y="9061767"/>
                  </a:lnTo>
                  <a:lnTo>
                    <a:pt x="3856355" y="9089733"/>
                  </a:lnTo>
                  <a:lnTo>
                    <a:pt x="3861346" y="9090723"/>
                  </a:lnTo>
                  <a:lnTo>
                    <a:pt x="3871747" y="9090723"/>
                  </a:lnTo>
                  <a:lnTo>
                    <a:pt x="3904640" y="9061767"/>
                  </a:lnTo>
                  <a:lnTo>
                    <a:pt x="3905618" y="9056776"/>
                  </a:lnTo>
                  <a:close/>
                </a:path>
                <a:path w="5146040" h="10287000">
                  <a:moveTo>
                    <a:pt x="3905631" y="9856546"/>
                  </a:moveTo>
                  <a:lnTo>
                    <a:pt x="3890441" y="9820123"/>
                  </a:lnTo>
                  <a:lnTo>
                    <a:pt x="3871684" y="9812376"/>
                  </a:lnTo>
                  <a:lnTo>
                    <a:pt x="3861473" y="9812376"/>
                  </a:lnTo>
                  <a:lnTo>
                    <a:pt x="3828504" y="9841230"/>
                  </a:lnTo>
                  <a:lnTo>
                    <a:pt x="3827488" y="9856546"/>
                  </a:lnTo>
                  <a:lnTo>
                    <a:pt x="3828465" y="9861537"/>
                  </a:lnTo>
                  <a:lnTo>
                    <a:pt x="3856367" y="9889515"/>
                  </a:lnTo>
                  <a:lnTo>
                    <a:pt x="3861358" y="9890519"/>
                  </a:lnTo>
                  <a:lnTo>
                    <a:pt x="3871772" y="9890519"/>
                  </a:lnTo>
                  <a:lnTo>
                    <a:pt x="3904653" y="9861537"/>
                  </a:lnTo>
                  <a:lnTo>
                    <a:pt x="3905631" y="9856546"/>
                  </a:lnTo>
                  <a:close/>
                </a:path>
                <a:path w="5146040" h="10287000">
                  <a:moveTo>
                    <a:pt x="4318800" y="10256672"/>
                  </a:moveTo>
                  <a:lnTo>
                    <a:pt x="4303814" y="10220058"/>
                  </a:lnTo>
                  <a:lnTo>
                    <a:pt x="4284992" y="10212235"/>
                  </a:lnTo>
                  <a:lnTo>
                    <a:pt x="4279785" y="10212235"/>
                  </a:lnTo>
                  <a:lnTo>
                    <a:pt x="4279785" y="10212032"/>
                  </a:lnTo>
                  <a:lnTo>
                    <a:pt x="4274617" y="10212032"/>
                  </a:lnTo>
                  <a:lnTo>
                    <a:pt x="4269651" y="10213022"/>
                  </a:lnTo>
                  <a:lnTo>
                    <a:pt x="4241749" y="10240823"/>
                  </a:lnTo>
                  <a:lnTo>
                    <a:pt x="4240746" y="10245801"/>
                  </a:lnTo>
                  <a:lnTo>
                    <a:pt x="4240809" y="10256672"/>
                  </a:lnTo>
                  <a:lnTo>
                    <a:pt x="4264622" y="10287000"/>
                  </a:lnTo>
                  <a:lnTo>
                    <a:pt x="4295203" y="10287000"/>
                  </a:lnTo>
                  <a:lnTo>
                    <a:pt x="4317873" y="10261117"/>
                  </a:lnTo>
                  <a:lnTo>
                    <a:pt x="4318800" y="10256672"/>
                  </a:lnTo>
                  <a:close/>
                </a:path>
                <a:path w="5146040" h="10287000">
                  <a:moveTo>
                    <a:pt x="4318813" y="9846158"/>
                  </a:moveTo>
                  <a:lnTo>
                    <a:pt x="4289933" y="9813379"/>
                  </a:lnTo>
                  <a:lnTo>
                    <a:pt x="4285005" y="9812388"/>
                  </a:lnTo>
                  <a:lnTo>
                    <a:pt x="4274617" y="9812388"/>
                  </a:lnTo>
                  <a:lnTo>
                    <a:pt x="4241749" y="9841179"/>
                  </a:lnTo>
                  <a:lnTo>
                    <a:pt x="4240746" y="9846158"/>
                  </a:lnTo>
                  <a:lnTo>
                    <a:pt x="4240809" y="9857029"/>
                  </a:lnTo>
                  <a:lnTo>
                    <a:pt x="4269384" y="9889465"/>
                  </a:lnTo>
                  <a:lnTo>
                    <a:pt x="4274363" y="9890481"/>
                  </a:lnTo>
                  <a:lnTo>
                    <a:pt x="4285056" y="9890481"/>
                  </a:lnTo>
                  <a:lnTo>
                    <a:pt x="4317758" y="9861982"/>
                  </a:lnTo>
                  <a:lnTo>
                    <a:pt x="4318813" y="9846158"/>
                  </a:lnTo>
                  <a:close/>
                </a:path>
                <a:path w="5146040" h="10287000">
                  <a:moveTo>
                    <a:pt x="4318851" y="9446133"/>
                  </a:moveTo>
                  <a:lnTo>
                    <a:pt x="4289958" y="9413240"/>
                  </a:lnTo>
                  <a:lnTo>
                    <a:pt x="4284967" y="9412249"/>
                  </a:lnTo>
                  <a:lnTo>
                    <a:pt x="4274604" y="9412249"/>
                  </a:lnTo>
                  <a:lnTo>
                    <a:pt x="4241711" y="9441142"/>
                  </a:lnTo>
                  <a:lnTo>
                    <a:pt x="4240720" y="9446133"/>
                  </a:lnTo>
                  <a:lnTo>
                    <a:pt x="4240720" y="9456496"/>
                  </a:lnTo>
                  <a:lnTo>
                    <a:pt x="4269625" y="9489389"/>
                  </a:lnTo>
                  <a:lnTo>
                    <a:pt x="4274604" y="9490380"/>
                  </a:lnTo>
                  <a:lnTo>
                    <a:pt x="4284967" y="9490380"/>
                  </a:lnTo>
                  <a:lnTo>
                    <a:pt x="4317860" y="9461475"/>
                  </a:lnTo>
                  <a:lnTo>
                    <a:pt x="4318851" y="9456496"/>
                  </a:lnTo>
                  <a:lnTo>
                    <a:pt x="4318851" y="9446133"/>
                  </a:lnTo>
                  <a:close/>
                </a:path>
                <a:path w="5146040" h="10287000">
                  <a:moveTo>
                    <a:pt x="4318851" y="9046489"/>
                  </a:moveTo>
                  <a:lnTo>
                    <a:pt x="4289958" y="9013596"/>
                  </a:lnTo>
                  <a:lnTo>
                    <a:pt x="4284967" y="9012606"/>
                  </a:lnTo>
                  <a:lnTo>
                    <a:pt x="4274604" y="9012606"/>
                  </a:lnTo>
                  <a:lnTo>
                    <a:pt x="4241711" y="9041498"/>
                  </a:lnTo>
                  <a:lnTo>
                    <a:pt x="4240720" y="9046489"/>
                  </a:lnTo>
                  <a:lnTo>
                    <a:pt x="4240720" y="9056840"/>
                  </a:lnTo>
                  <a:lnTo>
                    <a:pt x="4269625" y="9089746"/>
                  </a:lnTo>
                  <a:lnTo>
                    <a:pt x="4274604" y="9090736"/>
                  </a:lnTo>
                  <a:lnTo>
                    <a:pt x="4284967" y="9090736"/>
                  </a:lnTo>
                  <a:lnTo>
                    <a:pt x="4317860" y="9061831"/>
                  </a:lnTo>
                  <a:lnTo>
                    <a:pt x="4318851" y="9056840"/>
                  </a:lnTo>
                  <a:lnTo>
                    <a:pt x="4318851" y="9046489"/>
                  </a:lnTo>
                  <a:close/>
                </a:path>
                <a:path w="5146040" h="10287000">
                  <a:moveTo>
                    <a:pt x="4732071" y="9846196"/>
                  </a:moveTo>
                  <a:lnTo>
                    <a:pt x="4703127" y="9813379"/>
                  </a:lnTo>
                  <a:lnTo>
                    <a:pt x="4698250" y="9812388"/>
                  </a:lnTo>
                  <a:lnTo>
                    <a:pt x="4687836" y="9812388"/>
                  </a:lnTo>
                  <a:lnTo>
                    <a:pt x="4654969" y="9841243"/>
                  </a:lnTo>
                  <a:lnTo>
                    <a:pt x="4653966" y="9856673"/>
                  </a:lnTo>
                  <a:lnTo>
                    <a:pt x="4654956" y="9861652"/>
                  </a:lnTo>
                  <a:lnTo>
                    <a:pt x="4682833" y="9889515"/>
                  </a:lnTo>
                  <a:lnTo>
                    <a:pt x="4687811" y="9890506"/>
                  </a:lnTo>
                  <a:lnTo>
                    <a:pt x="4698276" y="9890506"/>
                  </a:lnTo>
                  <a:lnTo>
                    <a:pt x="4731118" y="9861525"/>
                  </a:lnTo>
                  <a:lnTo>
                    <a:pt x="4732071" y="9856673"/>
                  </a:lnTo>
                  <a:lnTo>
                    <a:pt x="4732071" y="9846196"/>
                  </a:lnTo>
                  <a:close/>
                </a:path>
                <a:path w="5146040" h="10287000">
                  <a:moveTo>
                    <a:pt x="4732083" y="10256279"/>
                  </a:moveTo>
                  <a:lnTo>
                    <a:pt x="4717008" y="10220033"/>
                  </a:lnTo>
                  <a:lnTo>
                    <a:pt x="4698238" y="10212235"/>
                  </a:lnTo>
                  <a:lnTo>
                    <a:pt x="4693221" y="10212235"/>
                  </a:lnTo>
                  <a:lnTo>
                    <a:pt x="4693018" y="10212032"/>
                  </a:lnTo>
                  <a:lnTo>
                    <a:pt x="4687836" y="10212032"/>
                  </a:lnTo>
                  <a:lnTo>
                    <a:pt x="4682858" y="10213022"/>
                  </a:lnTo>
                  <a:lnTo>
                    <a:pt x="4658855" y="10231514"/>
                  </a:lnTo>
                  <a:lnTo>
                    <a:pt x="4654943" y="10240937"/>
                  </a:lnTo>
                  <a:lnTo>
                    <a:pt x="4653953" y="10245915"/>
                  </a:lnTo>
                  <a:lnTo>
                    <a:pt x="4653953" y="10256279"/>
                  </a:lnTo>
                  <a:lnTo>
                    <a:pt x="4677626" y="10287000"/>
                  </a:lnTo>
                  <a:lnTo>
                    <a:pt x="4708410" y="10287000"/>
                  </a:lnTo>
                  <a:lnTo>
                    <a:pt x="4731093" y="10261257"/>
                  </a:lnTo>
                  <a:lnTo>
                    <a:pt x="4732083" y="10256279"/>
                  </a:lnTo>
                  <a:close/>
                </a:path>
                <a:path w="5146040" h="10287000">
                  <a:moveTo>
                    <a:pt x="4732286" y="9446133"/>
                  </a:moveTo>
                  <a:lnTo>
                    <a:pt x="4703381" y="9413240"/>
                  </a:lnTo>
                  <a:lnTo>
                    <a:pt x="4698403" y="9412249"/>
                  </a:lnTo>
                  <a:lnTo>
                    <a:pt x="4688040" y="9412249"/>
                  </a:lnTo>
                  <a:lnTo>
                    <a:pt x="4655147" y="9441142"/>
                  </a:lnTo>
                  <a:lnTo>
                    <a:pt x="4654156" y="9446133"/>
                  </a:lnTo>
                  <a:lnTo>
                    <a:pt x="4654156" y="9456496"/>
                  </a:lnTo>
                  <a:lnTo>
                    <a:pt x="4683061" y="9489389"/>
                  </a:lnTo>
                  <a:lnTo>
                    <a:pt x="4688040" y="9490380"/>
                  </a:lnTo>
                  <a:lnTo>
                    <a:pt x="4698403" y="9490380"/>
                  </a:lnTo>
                  <a:lnTo>
                    <a:pt x="4731296" y="9461475"/>
                  </a:lnTo>
                  <a:lnTo>
                    <a:pt x="4732286" y="9456496"/>
                  </a:lnTo>
                  <a:lnTo>
                    <a:pt x="4732286" y="9446133"/>
                  </a:lnTo>
                  <a:close/>
                </a:path>
                <a:path w="5146040" h="10287000">
                  <a:moveTo>
                    <a:pt x="4732286" y="9046489"/>
                  </a:moveTo>
                  <a:lnTo>
                    <a:pt x="4703381" y="9013596"/>
                  </a:lnTo>
                  <a:lnTo>
                    <a:pt x="4698403" y="9012606"/>
                  </a:lnTo>
                  <a:lnTo>
                    <a:pt x="4688040" y="9012606"/>
                  </a:lnTo>
                  <a:lnTo>
                    <a:pt x="4655147" y="9041498"/>
                  </a:lnTo>
                  <a:lnTo>
                    <a:pt x="4654156" y="9046489"/>
                  </a:lnTo>
                  <a:lnTo>
                    <a:pt x="4654156" y="9056840"/>
                  </a:lnTo>
                  <a:lnTo>
                    <a:pt x="4683061" y="9089746"/>
                  </a:lnTo>
                  <a:lnTo>
                    <a:pt x="4688040" y="9090736"/>
                  </a:lnTo>
                  <a:lnTo>
                    <a:pt x="4698403" y="9090736"/>
                  </a:lnTo>
                  <a:lnTo>
                    <a:pt x="4731296" y="9061831"/>
                  </a:lnTo>
                  <a:lnTo>
                    <a:pt x="4732286" y="9056840"/>
                  </a:lnTo>
                  <a:lnTo>
                    <a:pt x="4732286" y="9046489"/>
                  </a:lnTo>
                  <a:close/>
                </a:path>
                <a:path w="5146040" h="10287000">
                  <a:moveTo>
                    <a:pt x="5145303" y="9846183"/>
                  </a:moveTo>
                  <a:lnTo>
                    <a:pt x="5116398" y="9813379"/>
                  </a:lnTo>
                  <a:lnTo>
                    <a:pt x="5111420" y="9812388"/>
                  </a:lnTo>
                  <a:lnTo>
                    <a:pt x="5101069" y="9812388"/>
                  </a:lnTo>
                  <a:lnTo>
                    <a:pt x="5068214" y="9841205"/>
                  </a:lnTo>
                  <a:lnTo>
                    <a:pt x="5067198" y="9856673"/>
                  </a:lnTo>
                  <a:lnTo>
                    <a:pt x="5068189" y="9861652"/>
                  </a:lnTo>
                  <a:lnTo>
                    <a:pt x="5096065" y="9889515"/>
                  </a:lnTo>
                  <a:lnTo>
                    <a:pt x="5101044" y="9890506"/>
                  </a:lnTo>
                  <a:lnTo>
                    <a:pt x="5111508" y="9890506"/>
                  </a:lnTo>
                  <a:lnTo>
                    <a:pt x="5144351" y="9861525"/>
                  </a:lnTo>
                  <a:lnTo>
                    <a:pt x="5145303" y="9856673"/>
                  </a:lnTo>
                  <a:lnTo>
                    <a:pt x="5145303" y="9846183"/>
                  </a:lnTo>
                  <a:close/>
                </a:path>
                <a:path w="5146040" h="10287000">
                  <a:moveTo>
                    <a:pt x="5145316" y="10256279"/>
                  </a:moveTo>
                  <a:lnTo>
                    <a:pt x="5130152" y="10219969"/>
                  </a:lnTo>
                  <a:lnTo>
                    <a:pt x="5111420" y="10212235"/>
                  </a:lnTo>
                  <a:lnTo>
                    <a:pt x="5106251" y="10212235"/>
                  </a:lnTo>
                  <a:lnTo>
                    <a:pt x="5106251" y="10212032"/>
                  </a:lnTo>
                  <a:lnTo>
                    <a:pt x="5101069" y="10212032"/>
                  </a:lnTo>
                  <a:lnTo>
                    <a:pt x="5096091" y="10213022"/>
                  </a:lnTo>
                  <a:lnTo>
                    <a:pt x="5068176" y="10240937"/>
                  </a:lnTo>
                  <a:lnTo>
                    <a:pt x="5067185" y="10245915"/>
                  </a:lnTo>
                  <a:lnTo>
                    <a:pt x="5067185" y="10256279"/>
                  </a:lnTo>
                  <a:lnTo>
                    <a:pt x="5090858" y="10287000"/>
                  </a:lnTo>
                  <a:lnTo>
                    <a:pt x="5121643" y="10287000"/>
                  </a:lnTo>
                  <a:lnTo>
                    <a:pt x="5144325" y="10261257"/>
                  </a:lnTo>
                  <a:lnTo>
                    <a:pt x="5145316" y="10256279"/>
                  </a:lnTo>
                  <a:close/>
                </a:path>
                <a:path w="5146040" h="10287000">
                  <a:moveTo>
                    <a:pt x="5145519" y="9446108"/>
                  </a:moveTo>
                  <a:lnTo>
                    <a:pt x="5116449" y="9413189"/>
                  </a:lnTo>
                  <a:lnTo>
                    <a:pt x="5111458" y="9412224"/>
                  </a:lnTo>
                  <a:lnTo>
                    <a:pt x="5101412" y="9412224"/>
                  </a:lnTo>
                  <a:lnTo>
                    <a:pt x="5068392" y="9441116"/>
                  </a:lnTo>
                  <a:lnTo>
                    <a:pt x="5067389" y="9446108"/>
                  </a:lnTo>
                  <a:lnTo>
                    <a:pt x="5067389" y="9456496"/>
                  </a:lnTo>
                  <a:lnTo>
                    <a:pt x="5096294" y="9489389"/>
                  </a:lnTo>
                  <a:lnTo>
                    <a:pt x="5101272" y="9490380"/>
                  </a:lnTo>
                  <a:lnTo>
                    <a:pt x="5111635" y="9490380"/>
                  </a:lnTo>
                  <a:lnTo>
                    <a:pt x="5144528" y="9461475"/>
                  </a:lnTo>
                  <a:lnTo>
                    <a:pt x="5145519" y="9456496"/>
                  </a:lnTo>
                  <a:lnTo>
                    <a:pt x="5145519" y="9446108"/>
                  </a:lnTo>
                  <a:close/>
                </a:path>
                <a:path w="5146040" h="10287000">
                  <a:moveTo>
                    <a:pt x="5145519" y="9046464"/>
                  </a:moveTo>
                  <a:lnTo>
                    <a:pt x="5116449" y="9013546"/>
                  </a:lnTo>
                  <a:lnTo>
                    <a:pt x="5111458" y="9012568"/>
                  </a:lnTo>
                  <a:lnTo>
                    <a:pt x="5101412" y="9012568"/>
                  </a:lnTo>
                  <a:lnTo>
                    <a:pt x="5068392" y="9041473"/>
                  </a:lnTo>
                  <a:lnTo>
                    <a:pt x="5067389" y="9046464"/>
                  </a:lnTo>
                  <a:lnTo>
                    <a:pt x="5067389" y="9056840"/>
                  </a:lnTo>
                  <a:lnTo>
                    <a:pt x="5096294" y="9089746"/>
                  </a:lnTo>
                  <a:lnTo>
                    <a:pt x="5101272" y="9090736"/>
                  </a:lnTo>
                  <a:lnTo>
                    <a:pt x="5111635" y="9090736"/>
                  </a:lnTo>
                  <a:lnTo>
                    <a:pt x="5144528" y="9061831"/>
                  </a:lnTo>
                  <a:lnTo>
                    <a:pt x="5145519" y="9056840"/>
                  </a:lnTo>
                  <a:lnTo>
                    <a:pt x="5145519" y="9046464"/>
                  </a:lnTo>
                  <a:close/>
                </a:path>
              </a:pathLst>
            </a:custGeom>
            <a:solidFill>
              <a:srgbClr val="1B5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543050" cy="10287000"/>
            <a:chOff x="0" y="0"/>
            <a:chExt cx="1543050" cy="102870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1543050" cy="10287000"/>
            </a:xfrm>
            <a:custGeom>
              <a:avLst/>
              <a:gdLst/>
              <a:ahLst/>
              <a:cxnLst/>
              <a:rect l="l" t="t" r="r" b="b"/>
              <a:pathLst>
                <a:path w="1543050" h="10287000">
                  <a:moveTo>
                    <a:pt x="15430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1543049" y="0"/>
                  </a:lnTo>
                  <a:lnTo>
                    <a:pt x="1543049" y="10286999"/>
                  </a:lnTo>
                  <a:close/>
                </a:path>
              </a:pathLst>
            </a:custGeom>
            <a:solidFill>
              <a:srgbClr val="1B5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27773" y="4163621"/>
              <a:ext cx="110489" cy="2819400"/>
            </a:xfrm>
            <a:custGeom>
              <a:avLst/>
              <a:gdLst/>
              <a:ahLst/>
              <a:cxnLst/>
              <a:rect l="l" t="t" r="r" b="b"/>
              <a:pathLst>
                <a:path w="110490" h="2819400">
                  <a:moveTo>
                    <a:pt x="110236" y="2819206"/>
                  </a:moveTo>
                  <a:lnTo>
                    <a:pt x="0" y="2819206"/>
                  </a:lnTo>
                  <a:lnTo>
                    <a:pt x="0" y="0"/>
                  </a:lnTo>
                  <a:lnTo>
                    <a:pt x="110236" y="0"/>
                  </a:lnTo>
                  <a:lnTo>
                    <a:pt x="110236" y="28192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8959" y="195491"/>
              <a:ext cx="904875" cy="1678305"/>
            </a:xfrm>
            <a:custGeom>
              <a:avLst/>
              <a:gdLst/>
              <a:ahLst/>
              <a:cxnLst/>
              <a:rect l="l" t="t" r="r" b="b"/>
              <a:pathLst>
                <a:path w="904875" h="1678305">
                  <a:moveTo>
                    <a:pt x="44445" y="78210"/>
                  </a:moveTo>
                  <a:lnTo>
                    <a:pt x="34084" y="78210"/>
                  </a:lnTo>
                  <a:lnTo>
                    <a:pt x="29101" y="77218"/>
                  </a:lnTo>
                  <a:lnTo>
                    <a:pt x="1190" y="49308"/>
                  </a:lnTo>
                  <a:lnTo>
                    <a:pt x="199" y="44325"/>
                  </a:lnTo>
                  <a:lnTo>
                    <a:pt x="203" y="33947"/>
                  </a:lnTo>
                  <a:lnTo>
                    <a:pt x="29331" y="1024"/>
                  </a:lnTo>
                  <a:lnTo>
                    <a:pt x="34218" y="52"/>
                  </a:lnTo>
                  <a:lnTo>
                    <a:pt x="44263" y="52"/>
                  </a:lnTo>
                  <a:lnTo>
                    <a:pt x="77332" y="28948"/>
                  </a:lnTo>
                  <a:lnTo>
                    <a:pt x="78330" y="33947"/>
                  </a:lnTo>
                  <a:lnTo>
                    <a:pt x="78330" y="44325"/>
                  </a:lnTo>
                  <a:lnTo>
                    <a:pt x="49428" y="77218"/>
                  </a:lnTo>
                  <a:lnTo>
                    <a:pt x="44445" y="78210"/>
                  </a:lnTo>
                  <a:close/>
                </a:path>
                <a:path w="904875" h="1678305">
                  <a:moveTo>
                    <a:pt x="457677" y="78210"/>
                  </a:moveTo>
                  <a:lnTo>
                    <a:pt x="447316" y="78210"/>
                  </a:lnTo>
                  <a:lnTo>
                    <a:pt x="442333" y="77218"/>
                  </a:lnTo>
                  <a:lnTo>
                    <a:pt x="414423" y="49308"/>
                  </a:lnTo>
                  <a:lnTo>
                    <a:pt x="413431" y="44325"/>
                  </a:lnTo>
                  <a:lnTo>
                    <a:pt x="413435" y="33947"/>
                  </a:lnTo>
                  <a:lnTo>
                    <a:pt x="442563" y="1024"/>
                  </a:lnTo>
                  <a:lnTo>
                    <a:pt x="447450" y="52"/>
                  </a:lnTo>
                  <a:lnTo>
                    <a:pt x="457495" y="52"/>
                  </a:lnTo>
                  <a:lnTo>
                    <a:pt x="490565" y="28948"/>
                  </a:lnTo>
                  <a:lnTo>
                    <a:pt x="491562" y="33947"/>
                  </a:lnTo>
                  <a:lnTo>
                    <a:pt x="491562" y="44325"/>
                  </a:lnTo>
                  <a:lnTo>
                    <a:pt x="462660" y="77218"/>
                  </a:lnTo>
                  <a:lnTo>
                    <a:pt x="457677" y="78210"/>
                  </a:lnTo>
                  <a:close/>
                </a:path>
                <a:path w="904875" h="1678305">
                  <a:moveTo>
                    <a:pt x="870455" y="78159"/>
                  </a:moveTo>
                  <a:lnTo>
                    <a:pt x="859603" y="78159"/>
                  </a:lnTo>
                  <a:lnTo>
                    <a:pt x="854619" y="77121"/>
                  </a:lnTo>
                  <a:lnTo>
                    <a:pt x="826942" y="48869"/>
                  </a:lnTo>
                  <a:lnTo>
                    <a:pt x="826130" y="33481"/>
                  </a:lnTo>
                  <a:lnTo>
                    <a:pt x="827185" y="28500"/>
                  </a:lnTo>
                  <a:lnTo>
                    <a:pt x="855530" y="918"/>
                  </a:lnTo>
                  <a:lnTo>
                    <a:pt x="860538" y="0"/>
                  </a:lnTo>
                  <a:lnTo>
                    <a:pt x="870060" y="0"/>
                  </a:lnTo>
                  <a:lnTo>
                    <a:pt x="903263" y="29208"/>
                  </a:lnTo>
                  <a:lnTo>
                    <a:pt x="904223" y="34181"/>
                  </a:lnTo>
                  <a:lnTo>
                    <a:pt x="904168" y="44536"/>
                  </a:lnTo>
                  <a:lnTo>
                    <a:pt x="874988" y="77296"/>
                  </a:lnTo>
                  <a:lnTo>
                    <a:pt x="870455" y="78159"/>
                  </a:lnTo>
                  <a:close/>
                </a:path>
                <a:path w="904875" h="1678305">
                  <a:moveTo>
                    <a:pt x="44315" y="478345"/>
                  </a:moveTo>
                  <a:lnTo>
                    <a:pt x="33859" y="478345"/>
                  </a:lnTo>
                  <a:lnTo>
                    <a:pt x="28877" y="477344"/>
                  </a:lnTo>
                  <a:lnTo>
                    <a:pt x="1001" y="449490"/>
                  </a:lnTo>
                  <a:lnTo>
                    <a:pt x="4" y="444505"/>
                  </a:lnTo>
                  <a:lnTo>
                    <a:pt x="20" y="434017"/>
                  </a:lnTo>
                  <a:lnTo>
                    <a:pt x="28917" y="401211"/>
                  </a:lnTo>
                  <a:lnTo>
                    <a:pt x="33881" y="400223"/>
                  </a:lnTo>
                  <a:lnTo>
                    <a:pt x="44237" y="400223"/>
                  </a:lnTo>
                  <a:lnTo>
                    <a:pt x="77116" y="429044"/>
                  </a:lnTo>
                  <a:lnTo>
                    <a:pt x="78117" y="434017"/>
                  </a:lnTo>
                  <a:lnTo>
                    <a:pt x="78117" y="444505"/>
                  </a:lnTo>
                  <a:lnTo>
                    <a:pt x="49299" y="477344"/>
                  </a:lnTo>
                  <a:lnTo>
                    <a:pt x="44315" y="478345"/>
                  </a:lnTo>
                  <a:close/>
                </a:path>
                <a:path w="904875" h="1678305">
                  <a:moveTo>
                    <a:pt x="457547" y="478345"/>
                  </a:moveTo>
                  <a:lnTo>
                    <a:pt x="447091" y="478345"/>
                  </a:lnTo>
                  <a:lnTo>
                    <a:pt x="442109" y="477344"/>
                  </a:lnTo>
                  <a:lnTo>
                    <a:pt x="414233" y="449490"/>
                  </a:lnTo>
                  <a:lnTo>
                    <a:pt x="413237" y="444505"/>
                  </a:lnTo>
                  <a:lnTo>
                    <a:pt x="413252" y="434017"/>
                  </a:lnTo>
                  <a:lnTo>
                    <a:pt x="442150" y="401211"/>
                  </a:lnTo>
                  <a:lnTo>
                    <a:pt x="447114" y="400223"/>
                  </a:lnTo>
                  <a:lnTo>
                    <a:pt x="457469" y="400223"/>
                  </a:lnTo>
                  <a:lnTo>
                    <a:pt x="490349" y="429044"/>
                  </a:lnTo>
                  <a:lnTo>
                    <a:pt x="491350" y="444505"/>
                  </a:lnTo>
                  <a:lnTo>
                    <a:pt x="490396" y="449360"/>
                  </a:lnTo>
                  <a:lnTo>
                    <a:pt x="462532" y="477344"/>
                  </a:lnTo>
                  <a:lnTo>
                    <a:pt x="457547" y="478345"/>
                  </a:lnTo>
                  <a:close/>
                </a:path>
                <a:path w="904875" h="1678305">
                  <a:moveTo>
                    <a:pt x="870476" y="478296"/>
                  </a:moveTo>
                  <a:lnTo>
                    <a:pt x="859552" y="478296"/>
                  </a:lnTo>
                  <a:lnTo>
                    <a:pt x="854579" y="477254"/>
                  </a:lnTo>
                  <a:lnTo>
                    <a:pt x="826956" y="449060"/>
                  </a:lnTo>
                  <a:lnTo>
                    <a:pt x="826122" y="433707"/>
                  </a:lnTo>
                  <a:lnTo>
                    <a:pt x="827164" y="428735"/>
                  </a:lnTo>
                  <a:lnTo>
                    <a:pt x="855357" y="401111"/>
                  </a:lnTo>
                  <a:lnTo>
                    <a:pt x="860350" y="400170"/>
                  </a:lnTo>
                  <a:lnTo>
                    <a:pt x="870207" y="400170"/>
                  </a:lnTo>
                  <a:lnTo>
                    <a:pt x="903308" y="429514"/>
                  </a:lnTo>
                  <a:lnTo>
                    <a:pt x="904249" y="434508"/>
                  </a:lnTo>
                  <a:lnTo>
                    <a:pt x="904142" y="444868"/>
                  </a:lnTo>
                  <a:lnTo>
                    <a:pt x="874905" y="477462"/>
                  </a:lnTo>
                  <a:lnTo>
                    <a:pt x="870476" y="478296"/>
                  </a:lnTo>
                  <a:close/>
                </a:path>
                <a:path w="904875" h="1678305">
                  <a:moveTo>
                    <a:pt x="44245" y="877998"/>
                  </a:moveTo>
                  <a:lnTo>
                    <a:pt x="33884" y="877998"/>
                  </a:lnTo>
                  <a:lnTo>
                    <a:pt x="28901" y="877007"/>
                  </a:lnTo>
                  <a:lnTo>
                    <a:pt x="991" y="849096"/>
                  </a:lnTo>
                  <a:lnTo>
                    <a:pt x="0" y="844113"/>
                  </a:lnTo>
                  <a:lnTo>
                    <a:pt x="0" y="833753"/>
                  </a:lnTo>
                  <a:lnTo>
                    <a:pt x="28901" y="800859"/>
                  </a:lnTo>
                  <a:lnTo>
                    <a:pt x="33884" y="799868"/>
                  </a:lnTo>
                  <a:lnTo>
                    <a:pt x="39065" y="799868"/>
                  </a:lnTo>
                  <a:lnTo>
                    <a:pt x="39065" y="800067"/>
                  </a:lnTo>
                  <a:lnTo>
                    <a:pt x="44228" y="800067"/>
                  </a:lnTo>
                  <a:lnTo>
                    <a:pt x="77077" y="828769"/>
                  </a:lnTo>
                  <a:lnTo>
                    <a:pt x="78130" y="844113"/>
                  </a:lnTo>
                  <a:lnTo>
                    <a:pt x="77138" y="849096"/>
                  </a:lnTo>
                  <a:lnTo>
                    <a:pt x="49229" y="877007"/>
                  </a:lnTo>
                  <a:lnTo>
                    <a:pt x="44245" y="877998"/>
                  </a:lnTo>
                  <a:close/>
                </a:path>
                <a:path w="904875" h="1678305">
                  <a:moveTo>
                    <a:pt x="457477" y="877998"/>
                  </a:moveTo>
                  <a:lnTo>
                    <a:pt x="447117" y="877998"/>
                  </a:lnTo>
                  <a:lnTo>
                    <a:pt x="442133" y="877007"/>
                  </a:lnTo>
                  <a:lnTo>
                    <a:pt x="414223" y="849096"/>
                  </a:lnTo>
                  <a:lnTo>
                    <a:pt x="413232" y="844113"/>
                  </a:lnTo>
                  <a:lnTo>
                    <a:pt x="413232" y="833753"/>
                  </a:lnTo>
                  <a:lnTo>
                    <a:pt x="442133" y="800859"/>
                  </a:lnTo>
                  <a:lnTo>
                    <a:pt x="447117" y="799868"/>
                  </a:lnTo>
                  <a:lnTo>
                    <a:pt x="452297" y="799868"/>
                  </a:lnTo>
                  <a:lnTo>
                    <a:pt x="452297" y="800067"/>
                  </a:lnTo>
                  <a:lnTo>
                    <a:pt x="457460" y="800067"/>
                  </a:lnTo>
                  <a:lnTo>
                    <a:pt x="490310" y="828769"/>
                  </a:lnTo>
                  <a:lnTo>
                    <a:pt x="491362" y="844113"/>
                  </a:lnTo>
                  <a:lnTo>
                    <a:pt x="490371" y="849096"/>
                  </a:lnTo>
                  <a:lnTo>
                    <a:pt x="462460" y="877007"/>
                  </a:lnTo>
                  <a:lnTo>
                    <a:pt x="457477" y="877998"/>
                  </a:lnTo>
                  <a:close/>
                </a:path>
                <a:path w="904875" h="1678305">
                  <a:moveTo>
                    <a:pt x="870476" y="877941"/>
                  </a:moveTo>
                  <a:lnTo>
                    <a:pt x="859552" y="877941"/>
                  </a:lnTo>
                  <a:lnTo>
                    <a:pt x="854579" y="876899"/>
                  </a:lnTo>
                  <a:lnTo>
                    <a:pt x="826956" y="848705"/>
                  </a:lnTo>
                  <a:lnTo>
                    <a:pt x="826122" y="833352"/>
                  </a:lnTo>
                  <a:lnTo>
                    <a:pt x="827164" y="828379"/>
                  </a:lnTo>
                  <a:lnTo>
                    <a:pt x="855357" y="800755"/>
                  </a:lnTo>
                  <a:lnTo>
                    <a:pt x="860350" y="799815"/>
                  </a:lnTo>
                  <a:lnTo>
                    <a:pt x="865530" y="799815"/>
                  </a:lnTo>
                  <a:lnTo>
                    <a:pt x="865530" y="800068"/>
                  </a:lnTo>
                  <a:lnTo>
                    <a:pt x="870440" y="800068"/>
                  </a:lnTo>
                  <a:lnTo>
                    <a:pt x="903263" y="829196"/>
                  </a:lnTo>
                  <a:lnTo>
                    <a:pt x="904222" y="834169"/>
                  </a:lnTo>
                  <a:lnTo>
                    <a:pt x="904142" y="844512"/>
                  </a:lnTo>
                  <a:lnTo>
                    <a:pt x="874905" y="877107"/>
                  </a:lnTo>
                  <a:lnTo>
                    <a:pt x="870476" y="877941"/>
                  </a:lnTo>
                  <a:close/>
                </a:path>
                <a:path w="904875" h="1678305">
                  <a:moveTo>
                    <a:pt x="44315" y="1278134"/>
                  </a:moveTo>
                  <a:lnTo>
                    <a:pt x="33859" y="1278134"/>
                  </a:lnTo>
                  <a:lnTo>
                    <a:pt x="28877" y="1277133"/>
                  </a:lnTo>
                  <a:lnTo>
                    <a:pt x="1001" y="1249279"/>
                  </a:lnTo>
                  <a:lnTo>
                    <a:pt x="5" y="1244294"/>
                  </a:lnTo>
                  <a:lnTo>
                    <a:pt x="20" y="1233806"/>
                  </a:lnTo>
                  <a:lnTo>
                    <a:pt x="28917" y="1201000"/>
                  </a:lnTo>
                  <a:lnTo>
                    <a:pt x="33882" y="1200012"/>
                  </a:lnTo>
                  <a:lnTo>
                    <a:pt x="44237" y="1200012"/>
                  </a:lnTo>
                  <a:lnTo>
                    <a:pt x="77116" y="1228833"/>
                  </a:lnTo>
                  <a:lnTo>
                    <a:pt x="78117" y="1233806"/>
                  </a:lnTo>
                  <a:lnTo>
                    <a:pt x="78117" y="1244294"/>
                  </a:lnTo>
                  <a:lnTo>
                    <a:pt x="49299" y="1277133"/>
                  </a:lnTo>
                  <a:lnTo>
                    <a:pt x="44315" y="1278134"/>
                  </a:lnTo>
                  <a:close/>
                </a:path>
                <a:path w="904875" h="1678305">
                  <a:moveTo>
                    <a:pt x="457547" y="1278134"/>
                  </a:moveTo>
                  <a:lnTo>
                    <a:pt x="447091" y="1278134"/>
                  </a:lnTo>
                  <a:lnTo>
                    <a:pt x="442109" y="1277133"/>
                  </a:lnTo>
                  <a:lnTo>
                    <a:pt x="414233" y="1249279"/>
                  </a:lnTo>
                  <a:lnTo>
                    <a:pt x="413237" y="1244294"/>
                  </a:lnTo>
                  <a:lnTo>
                    <a:pt x="413252" y="1233806"/>
                  </a:lnTo>
                  <a:lnTo>
                    <a:pt x="442152" y="1201000"/>
                  </a:lnTo>
                  <a:lnTo>
                    <a:pt x="447115" y="1200012"/>
                  </a:lnTo>
                  <a:lnTo>
                    <a:pt x="457469" y="1200012"/>
                  </a:lnTo>
                  <a:lnTo>
                    <a:pt x="490349" y="1228833"/>
                  </a:lnTo>
                  <a:lnTo>
                    <a:pt x="491350" y="1244294"/>
                  </a:lnTo>
                  <a:lnTo>
                    <a:pt x="490396" y="1249149"/>
                  </a:lnTo>
                  <a:lnTo>
                    <a:pt x="462532" y="1277133"/>
                  </a:lnTo>
                  <a:lnTo>
                    <a:pt x="457547" y="1278134"/>
                  </a:lnTo>
                  <a:close/>
                </a:path>
                <a:path w="904875" h="1678305">
                  <a:moveTo>
                    <a:pt x="870349" y="1278131"/>
                  </a:moveTo>
                  <a:lnTo>
                    <a:pt x="859868" y="1278131"/>
                  </a:lnTo>
                  <a:lnTo>
                    <a:pt x="854874" y="1277126"/>
                  </a:lnTo>
                  <a:lnTo>
                    <a:pt x="827055" y="1249170"/>
                  </a:lnTo>
                  <a:lnTo>
                    <a:pt x="826061" y="1244172"/>
                  </a:lnTo>
                  <a:lnTo>
                    <a:pt x="826096" y="1233647"/>
                  </a:lnTo>
                  <a:lnTo>
                    <a:pt x="855329" y="1200904"/>
                  </a:lnTo>
                  <a:lnTo>
                    <a:pt x="860335" y="1199959"/>
                  </a:lnTo>
                  <a:lnTo>
                    <a:pt x="870159" y="1199959"/>
                  </a:lnTo>
                  <a:lnTo>
                    <a:pt x="903095" y="1228657"/>
                  </a:lnTo>
                  <a:lnTo>
                    <a:pt x="904208" y="1244172"/>
                  </a:lnTo>
                  <a:lnTo>
                    <a:pt x="903251" y="1249038"/>
                  </a:lnTo>
                  <a:lnTo>
                    <a:pt x="875341" y="1277126"/>
                  </a:lnTo>
                  <a:lnTo>
                    <a:pt x="870349" y="1278131"/>
                  </a:lnTo>
                  <a:close/>
                </a:path>
                <a:path w="904875" h="1678305">
                  <a:moveTo>
                    <a:pt x="44245" y="1677787"/>
                  </a:moveTo>
                  <a:lnTo>
                    <a:pt x="33884" y="1677787"/>
                  </a:lnTo>
                  <a:lnTo>
                    <a:pt x="28901" y="1676796"/>
                  </a:lnTo>
                  <a:lnTo>
                    <a:pt x="991" y="1648885"/>
                  </a:lnTo>
                  <a:lnTo>
                    <a:pt x="0" y="1643902"/>
                  </a:lnTo>
                  <a:lnTo>
                    <a:pt x="0" y="1633541"/>
                  </a:lnTo>
                  <a:lnTo>
                    <a:pt x="28901" y="1600648"/>
                  </a:lnTo>
                  <a:lnTo>
                    <a:pt x="33884" y="1599656"/>
                  </a:lnTo>
                  <a:lnTo>
                    <a:pt x="39065" y="1599656"/>
                  </a:lnTo>
                  <a:lnTo>
                    <a:pt x="39065" y="1599856"/>
                  </a:lnTo>
                  <a:lnTo>
                    <a:pt x="44228" y="1599856"/>
                  </a:lnTo>
                  <a:lnTo>
                    <a:pt x="77078" y="1628558"/>
                  </a:lnTo>
                  <a:lnTo>
                    <a:pt x="78130" y="1643902"/>
                  </a:lnTo>
                  <a:lnTo>
                    <a:pt x="77138" y="1648885"/>
                  </a:lnTo>
                  <a:lnTo>
                    <a:pt x="49229" y="1676796"/>
                  </a:lnTo>
                  <a:lnTo>
                    <a:pt x="44245" y="1677787"/>
                  </a:lnTo>
                  <a:close/>
                </a:path>
                <a:path w="904875" h="1678305">
                  <a:moveTo>
                    <a:pt x="457477" y="1677787"/>
                  </a:moveTo>
                  <a:lnTo>
                    <a:pt x="447117" y="1677787"/>
                  </a:lnTo>
                  <a:lnTo>
                    <a:pt x="442133" y="1676796"/>
                  </a:lnTo>
                  <a:lnTo>
                    <a:pt x="414223" y="1648885"/>
                  </a:lnTo>
                  <a:lnTo>
                    <a:pt x="413232" y="1643902"/>
                  </a:lnTo>
                  <a:lnTo>
                    <a:pt x="413232" y="1633541"/>
                  </a:lnTo>
                  <a:lnTo>
                    <a:pt x="442133" y="1600647"/>
                  </a:lnTo>
                  <a:lnTo>
                    <a:pt x="447117" y="1599656"/>
                  </a:lnTo>
                  <a:lnTo>
                    <a:pt x="452297" y="1599656"/>
                  </a:lnTo>
                  <a:lnTo>
                    <a:pt x="452297" y="1599856"/>
                  </a:lnTo>
                  <a:lnTo>
                    <a:pt x="457460" y="1599856"/>
                  </a:lnTo>
                  <a:lnTo>
                    <a:pt x="490310" y="1628558"/>
                  </a:lnTo>
                  <a:lnTo>
                    <a:pt x="491362" y="1643902"/>
                  </a:lnTo>
                  <a:lnTo>
                    <a:pt x="490371" y="1648885"/>
                  </a:lnTo>
                  <a:lnTo>
                    <a:pt x="462460" y="1676796"/>
                  </a:lnTo>
                  <a:lnTo>
                    <a:pt x="457477" y="1677787"/>
                  </a:lnTo>
                  <a:close/>
                </a:path>
                <a:path w="904875" h="1678305">
                  <a:moveTo>
                    <a:pt x="870349" y="1677776"/>
                  </a:moveTo>
                  <a:lnTo>
                    <a:pt x="859868" y="1677776"/>
                  </a:lnTo>
                  <a:lnTo>
                    <a:pt x="854874" y="1676771"/>
                  </a:lnTo>
                  <a:lnTo>
                    <a:pt x="827055" y="1648815"/>
                  </a:lnTo>
                  <a:lnTo>
                    <a:pt x="827001" y="1648683"/>
                  </a:lnTo>
                  <a:lnTo>
                    <a:pt x="826061" y="1643816"/>
                  </a:lnTo>
                  <a:lnTo>
                    <a:pt x="826096" y="1633292"/>
                  </a:lnTo>
                  <a:lnTo>
                    <a:pt x="827066" y="1628580"/>
                  </a:lnTo>
                  <a:lnTo>
                    <a:pt x="855329" y="1600549"/>
                  </a:lnTo>
                  <a:lnTo>
                    <a:pt x="860335" y="1599603"/>
                  </a:lnTo>
                  <a:lnTo>
                    <a:pt x="865530" y="1599603"/>
                  </a:lnTo>
                  <a:lnTo>
                    <a:pt x="865530" y="1599856"/>
                  </a:lnTo>
                  <a:lnTo>
                    <a:pt x="870397" y="1599856"/>
                  </a:lnTo>
                  <a:lnTo>
                    <a:pt x="903033" y="1628302"/>
                  </a:lnTo>
                  <a:lnTo>
                    <a:pt x="904208" y="1643816"/>
                  </a:lnTo>
                  <a:lnTo>
                    <a:pt x="903251" y="1648683"/>
                  </a:lnTo>
                  <a:lnTo>
                    <a:pt x="875341" y="1676771"/>
                  </a:lnTo>
                  <a:lnTo>
                    <a:pt x="870349" y="1677776"/>
                  </a:lnTo>
                  <a:close/>
                </a:path>
              </a:pathLst>
            </a:custGeom>
            <a:solidFill>
              <a:srgbClr val="FDFA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2474924" y="1362431"/>
            <a:ext cx="102870" cy="48895"/>
          </a:xfrm>
          <a:custGeom>
            <a:avLst/>
            <a:gdLst/>
            <a:ahLst/>
            <a:cxnLst/>
            <a:rect l="l" t="t" r="r" b="b"/>
            <a:pathLst>
              <a:path w="102869" h="48894">
                <a:moveTo>
                  <a:pt x="0" y="48386"/>
                </a:moveTo>
                <a:lnTo>
                  <a:pt x="102627" y="0"/>
                </a:lnTo>
                <a:lnTo>
                  <a:pt x="102627" y="15105"/>
                </a:lnTo>
                <a:lnTo>
                  <a:pt x="0" y="48386"/>
                </a:lnTo>
                <a:close/>
              </a:path>
            </a:pathLst>
          </a:custGeom>
          <a:solidFill>
            <a:srgbClr val="4DB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16963" y="1161540"/>
            <a:ext cx="224154" cy="426720"/>
          </a:xfrm>
          <a:custGeom>
            <a:avLst/>
            <a:gdLst/>
            <a:ahLst/>
            <a:cxnLst/>
            <a:rect l="l" t="t" r="r" b="b"/>
            <a:pathLst>
              <a:path w="224155" h="426719">
                <a:moveTo>
                  <a:pt x="49467" y="34278"/>
                </a:moveTo>
                <a:lnTo>
                  <a:pt x="5910" y="222"/>
                </a:lnTo>
                <a:lnTo>
                  <a:pt x="6826" y="0"/>
                </a:lnTo>
                <a:lnTo>
                  <a:pt x="114114" y="0"/>
                </a:lnTo>
                <a:lnTo>
                  <a:pt x="119188" y="3675"/>
                </a:lnTo>
                <a:lnTo>
                  <a:pt x="119305" y="3849"/>
                </a:lnTo>
                <a:lnTo>
                  <a:pt x="119634" y="4487"/>
                </a:lnTo>
                <a:lnTo>
                  <a:pt x="119729" y="4721"/>
                </a:lnTo>
                <a:lnTo>
                  <a:pt x="119808" y="4933"/>
                </a:lnTo>
                <a:lnTo>
                  <a:pt x="119895" y="5137"/>
                </a:lnTo>
                <a:lnTo>
                  <a:pt x="119994" y="5424"/>
                </a:lnTo>
                <a:lnTo>
                  <a:pt x="120119" y="5881"/>
                </a:lnTo>
                <a:lnTo>
                  <a:pt x="120243" y="16846"/>
                </a:lnTo>
                <a:lnTo>
                  <a:pt x="120268" y="30837"/>
                </a:lnTo>
                <a:lnTo>
                  <a:pt x="56905" y="30837"/>
                </a:lnTo>
                <a:lnTo>
                  <a:pt x="52868" y="32095"/>
                </a:lnTo>
                <a:lnTo>
                  <a:pt x="49467" y="34278"/>
                </a:lnTo>
                <a:close/>
              </a:path>
              <a:path w="224155" h="426719">
                <a:moveTo>
                  <a:pt x="113232" y="426283"/>
                </a:moveTo>
                <a:lnTo>
                  <a:pt x="78071" y="402766"/>
                </a:lnTo>
                <a:lnTo>
                  <a:pt x="32769" y="377870"/>
                </a:lnTo>
                <a:lnTo>
                  <a:pt x="1869" y="364079"/>
                </a:lnTo>
                <a:lnTo>
                  <a:pt x="0" y="361265"/>
                </a:lnTo>
                <a:lnTo>
                  <a:pt x="0" y="16846"/>
                </a:lnTo>
                <a:lnTo>
                  <a:pt x="39868" y="48020"/>
                </a:lnTo>
                <a:lnTo>
                  <a:pt x="39539" y="49531"/>
                </a:lnTo>
                <a:lnTo>
                  <a:pt x="39364" y="51076"/>
                </a:lnTo>
                <a:lnTo>
                  <a:pt x="39364" y="52674"/>
                </a:lnTo>
                <a:lnTo>
                  <a:pt x="40986" y="60943"/>
                </a:lnTo>
                <a:lnTo>
                  <a:pt x="45423" y="67760"/>
                </a:lnTo>
                <a:lnTo>
                  <a:pt x="52032" y="72488"/>
                </a:lnTo>
                <a:lnTo>
                  <a:pt x="60171" y="74487"/>
                </a:lnTo>
                <a:lnTo>
                  <a:pt x="84785" y="74487"/>
                </a:lnTo>
                <a:lnTo>
                  <a:pt x="151501" y="106813"/>
                </a:lnTo>
                <a:lnTo>
                  <a:pt x="120342" y="106813"/>
                </a:lnTo>
                <a:lnTo>
                  <a:pt x="120342" y="422650"/>
                </a:lnTo>
                <a:lnTo>
                  <a:pt x="113232" y="426283"/>
                </a:lnTo>
                <a:close/>
              </a:path>
              <a:path w="224155" h="426719">
                <a:moveTo>
                  <a:pt x="120342" y="73124"/>
                </a:moveTo>
                <a:lnTo>
                  <a:pt x="82990" y="55031"/>
                </a:lnTo>
                <a:lnTo>
                  <a:pt x="83077" y="54256"/>
                </a:lnTo>
                <a:lnTo>
                  <a:pt x="83126" y="46849"/>
                </a:lnTo>
                <a:lnTo>
                  <a:pt x="80841" y="41561"/>
                </a:lnTo>
                <a:lnTo>
                  <a:pt x="73130" y="33447"/>
                </a:lnTo>
                <a:lnTo>
                  <a:pt x="67492" y="30837"/>
                </a:lnTo>
                <a:lnTo>
                  <a:pt x="120268" y="30837"/>
                </a:lnTo>
                <a:lnTo>
                  <a:pt x="120342" y="73124"/>
                </a:lnTo>
                <a:close/>
              </a:path>
              <a:path w="224155" h="426719">
                <a:moveTo>
                  <a:pt x="84785" y="74487"/>
                </a:moveTo>
                <a:lnTo>
                  <a:pt x="66497" y="74487"/>
                </a:lnTo>
                <a:lnTo>
                  <a:pt x="71174" y="72716"/>
                </a:lnTo>
                <a:lnTo>
                  <a:pt x="74923" y="69709"/>
                </a:lnTo>
                <a:lnTo>
                  <a:pt x="84785" y="74487"/>
                </a:lnTo>
                <a:close/>
              </a:path>
              <a:path w="224155" h="426719">
                <a:moveTo>
                  <a:pt x="223885" y="141885"/>
                </a:moveTo>
                <a:lnTo>
                  <a:pt x="120342" y="106813"/>
                </a:lnTo>
                <a:lnTo>
                  <a:pt x="151501" y="106813"/>
                </a:lnTo>
                <a:lnTo>
                  <a:pt x="223885" y="141885"/>
                </a:lnTo>
                <a:close/>
              </a:path>
            </a:pathLst>
          </a:custGeom>
          <a:solidFill>
            <a:srgbClr val="21B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50343" y="1029083"/>
            <a:ext cx="120650" cy="478790"/>
          </a:xfrm>
          <a:custGeom>
            <a:avLst/>
            <a:gdLst/>
            <a:ahLst/>
            <a:cxnLst/>
            <a:rect l="l" t="t" r="r" b="b"/>
            <a:pathLst>
              <a:path w="120650" h="478790">
                <a:moveTo>
                  <a:pt x="0" y="124782"/>
                </a:moveTo>
                <a:lnTo>
                  <a:pt x="0" y="3463"/>
                </a:lnTo>
                <a:lnTo>
                  <a:pt x="3462" y="0"/>
                </a:lnTo>
                <a:lnTo>
                  <a:pt x="114689" y="0"/>
                </a:lnTo>
                <a:lnTo>
                  <a:pt x="116589" y="834"/>
                </a:lnTo>
                <a:lnTo>
                  <a:pt x="120338" y="6799"/>
                </a:lnTo>
                <a:lnTo>
                  <a:pt x="120338" y="37357"/>
                </a:lnTo>
                <a:lnTo>
                  <a:pt x="60167" y="37357"/>
                </a:lnTo>
                <a:lnTo>
                  <a:pt x="51654" y="39073"/>
                </a:lnTo>
                <a:lnTo>
                  <a:pt x="44699" y="43753"/>
                </a:lnTo>
                <a:lnTo>
                  <a:pt x="40010" y="50696"/>
                </a:lnTo>
                <a:lnTo>
                  <a:pt x="38290" y="59201"/>
                </a:lnTo>
                <a:lnTo>
                  <a:pt x="38290" y="62555"/>
                </a:lnTo>
                <a:lnTo>
                  <a:pt x="39054" y="65735"/>
                </a:lnTo>
                <a:lnTo>
                  <a:pt x="40413" y="68580"/>
                </a:lnTo>
                <a:lnTo>
                  <a:pt x="0" y="124782"/>
                </a:lnTo>
                <a:close/>
              </a:path>
              <a:path w="120650" h="478790">
                <a:moveTo>
                  <a:pt x="120338" y="91874"/>
                </a:moveTo>
                <a:lnTo>
                  <a:pt x="81889" y="61799"/>
                </a:lnTo>
                <a:lnTo>
                  <a:pt x="81991" y="60950"/>
                </a:lnTo>
                <a:lnTo>
                  <a:pt x="82048" y="52488"/>
                </a:lnTo>
                <a:lnTo>
                  <a:pt x="79017" y="46483"/>
                </a:lnTo>
                <a:lnTo>
                  <a:pt x="70447" y="39279"/>
                </a:lnTo>
                <a:lnTo>
                  <a:pt x="65532" y="37357"/>
                </a:lnTo>
                <a:lnTo>
                  <a:pt x="120338" y="37357"/>
                </a:lnTo>
                <a:lnTo>
                  <a:pt x="120338" y="91874"/>
                </a:lnTo>
                <a:close/>
              </a:path>
              <a:path w="120650" h="478790">
                <a:moveTo>
                  <a:pt x="79305" y="81033"/>
                </a:moveTo>
                <a:lnTo>
                  <a:pt x="65192" y="81033"/>
                </a:lnTo>
                <a:lnTo>
                  <a:pt x="69811" y="79341"/>
                </a:lnTo>
                <a:lnTo>
                  <a:pt x="73508" y="76501"/>
                </a:lnTo>
                <a:lnTo>
                  <a:pt x="79305" y="81033"/>
                </a:lnTo>
                <a:close/>
              </a:path>
              <a:path w="120650" h="478790">
                <a:moveTo>
                  <a:pt x="115488" y="478270"/>
                </a:moveTo>
                <a:lnTo>
                  <a:pt x="73063" y="468040"/>
                </a:lnTo>
                <a:lnTo>
                  <a:pt x="33613" y="461450"/>
                </a:lnTo>
                <a:lnTo>
                  <a:pt x="3015" y="458012"/>
                </a:lnTo>
                <a:lnTo>
                  <a:pt x="0" y="454677"/>
                </a:lnTo>
                <a:lnTo>
                  <a:pt x="0" y="153462"/>
                </a:lnTo>
                <a:lnTo>
                  <a:pt x="52959" y="79825"/>
                </a:lnTo>
                <a:lnTo>
                  <a:pt x="55222" y="80610"/>
                </a:lnTo>
                <a:lnTo>
                  <a:pt x="57639" y="81033"/>
                </a:lnTo>
                <a:lnTo>
                  <a:pt x="79305" y="81033"/>
                </a:lnTo>
                <a:lnTo>
                  <a:pt x="120338" y="113117"/>
                </a:lnTo>
                <a:lnTo>
                  <a:pt x="120338" y="474564"/>
                </a:lnTo>
                <a:lnTo>
                  <a:pt x="115488" y="478270"/>
                </a:lnTo>
                <a:close/>
              </a:path>
            </a:pathLst>
          </a:custGeom>
          <a:solidFill>
            <a:srgbClr val="F6931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7551" y="1269359"/>
            <a:ext cx="120338" cy="214159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2977134" y="1162723"/>
            <a:ext cx="163830" cy="422909"/>
          </a:xfrm>
          <a:custGeom>
            <a:avLst/>
            <a:gdLst/>
            <a:ahLst/>
            <a:cxnLst/>
            <a:rect l="l" t="t" r="r" b="b"/>
            <a:pathLst>
              <a:path w="163830" h="422909">
                <a:moveTo>
                  <a:pt x="60171" y="71941"/>
                </a:moveTo>
                <a:lnTo>
                  <a:pt x="22819" y="53848"/>
                </a:lnTo>
                <a:lnTo>
                  <a:pt x="22906" y="53074"/>
                </a:lnTo>
                <a:lnTo>
                  <a:pt x="22955" y="45667"/>
                </a:lnTo>
                <a:lnTo>
                  <a:pt x="20670" y="40379"/>
                </a:lnTo>
                <a:lnTo>
                  <a:pt x="16950" y="36461"/>
                </a:lnTo>
                <a:lnTo>
                  <a:pt x="56527" y="0"/>
                </a:lnTo>
                <a:lnTo>
                  <a:pt x="59017" y="2492"/>
                </a:lnTo>
                <a:lnTo>
                  <a:pt x="59134" y="2666"/>
                </a:lnTo>
                <a:lnTo>
                  <a:pt x="59357" y="3082"/>
                </a:lnTo>
                <a:lnTo>
                  <a:pt x="59463" y="3305"/>
                </a:lnTo>
                <a:lnTo>
                  <a:pt x="59558" y="3539"/>
                </a:lnTo>
                <a:lnTo>
                  <a:pt x="59637" y="3750"/>
                </a:lnTo>
                <a:lnTo>
                  <a:pt x="59724" y="3954"/>
                </a:lnTo>
                <a:lnTo>
                  <a:pt x="59823" y="4241"/>
                </a:lnTo>
                <a:lnTo>
                  <a:pt x="59947" y="4698"/>
                </a:lnTo>
                <a:lnTo>
                  <a:pt x="60053" y="5208"/>
                </a:lnTo>
                <a:lnTo>
                  <a:pt x="60171" y="71941"/>
                </a:lnTo>
                <a:close/>
              </a:path>
              <a:path w="163830" h="422909">
                <a:moveTo>
                  <a:pt x="56432" y="422899"/>
                </a:moveTo>
                <a:lnTo>
                  <a:pt x="50893" y="422899"/>
                </a:lnTo>
                <a:lnTo>
                  <a:pt x="49387" y="422472"/>
                </a:lnTo>
                <a:lnTo>
                  <a:pt x="42755" y="417822"/>
                </a:lnTo>
                <a:lnTo>
                  <a:pt x="40681" y="416391"/>
                </a:lnTo>
                <a:lnTo>
                  <a:pt x="124" y="391113"/>
                </a:lnTo>
                <a:lnTo>
                  <a:pt x="0" y="73305"/>
                </a:lnTo>
                <a:lnTo>
                  <a:pt x="6326" y="73305"/>
                </a:lnTo>
                <a:lnTo>
                  <a:pt x="11002" y="71533"/>
                </a:lnTo>
                <a:lnTo>
                  <a:pt x="14752" y="68527"/>
                </a:lnTo>
                <a:lnTo>
                  <a:pt x="91330" y="105631"/>
                </a:lnTo>
                <a:lnTo>
                  <a:pt x="60171" y="105631"/>
                </a:lnTo>
                <a:lnTo>
                  <a:pt x="60171" y="419734"/>
                </a:lnTo>
                <a:lnTo>
                  <a:pt x="56432" y="422899"/>
                </a:lnTo>
                <a:close/>
              </a:path>
              <a:path w="163830" h="422909">
                <a:moveTo>
                  <a:pt x="163714" y="140703"/>
                </a:moveTo>
                <a:lnTo>
                  <a:pt x="60171" y="105631"/>
                </a:lnTo>
                <a:lnTo>
                  <a:pt x="91330" y="105631"/>
                </a:lnTo>
                <a:lnTo>
                  <a:pt x="163714" y="140703"/>
                </a:lnTo>
                <a:close/>
              </a:path>
            </a:pathLst>
          </a:custGeom>
          <a:solidFill>
            <a:srgbClr val="0DA0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10510" y="1031270"/>
            <a:ext cx="60325" cy="474980"/>
          </a:xfrm>
          <a:custGeom>
            <a:avLst/>
            <a:gdLst/>
            <a:ahLst/>
            <a:cxnLst/>
            <a:rect l="l" t="t" r="r" b="b"/>
            <a:pathLst>
              <a:path w="60325" h="474980">
                <a:moveTo>
                  <a:pt x="60171" y="89687"/>
                </a:moveTo>
                <a:lnTo>
                  <a:pt x="21721" y="59612"/>
                </a:lnTo>
                <a:lnTo>
                  <a:pt x="21824" y="58762"/>
                </a:lnTo>
                <a:lnTo>
                  <a:pt x="21880" y="50301"/>
                </a:lnTo>
                <a:lnTo>
                  <a:pt x="18850" y="44296"/>
                </a:lnTo>
                <a:lnTo>
                  <a:pt x="14082" y="40292"/>
                </a:lnTo>
                <a:lnTo>
                  <a:pt x="57810" y="0"/>
                </a:lnTo>
                <a:lnTo>
                  <a:pt x="60171" y="4612"/>
                </a:lnTo>
                <a:lnTo>
                  <a:pt x="60171" y="89687"/>
                </a:lnTo>
                <a:close/>
              </a:path>
              <a:path w="60325" h="474980">
                <a:moveTo>
                  <a:pt x="56688" y="474923"/>
                </a:moveTo>
                <a:lnTo>
                  <a:pt x="51094" y="474923"/>
                </a:lnTo>
                <a:lnTo>
                  <a:pt x="37820" y="471446"/>
                </a:lnTo>
                <a:lnTo>
                  <a:pt x="25316" y="468491"/>
                </a:lnTo>
                <a:lnTo>
                  <a:pt x="12895" y="465853"/>
                </a:lnTo>
                <a:lnTo>
                  <a:pt x="559" y="463512"/>
                </a:lnTo>
                <a:lnTo>
                  <a:pt x="0" y="462942"/>
                </a:lnTo>
                <a:lnTo>
                  <a:pt x="0" y="78846"/>
                </a:lnTo>
                <a:lnTo>
                  <a:pt x="5024" y="78846"/>
                </a:lnTo>
                <a:lnTo>
                  <a:pt x="9644" y="77154"/>
                </a:lnTo>
                <a:lnTo>
                  <a:pt x="13341" y="74314"/>
                </a:lnTo>
                <a:lnTo>
                  <a:pt x="60171" y="110930"/>
                </a:lnTo>
                <a:lnTo>
                  <a:pt x="60171" y="471663"/>
                </a:lnTo>
                <a:lnTo>
                  <a:pt x="56688" y="474923"/>
                </a:lnTo>
                <a:close/>
              </a:path>
            </a:pathLst>
          </a:custGeom>
          <a:solidFill>
            <a:srgbClr val="6691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637723" y="1271534"/>
            <a:ext cx="60325" cy="212090"/>
          </a:xfrm>
          <a:custGeom>
            <a:avLst/>
            <a:gdLst/>
            <a:ahLst/>
            <a:cxnLst/>
            <a:rect l="l" t="t" r="r" b="b"/>
            <a:pathLst>
              <a:path w="60325" h="212090">
                <a:moveTo>
                  <a:pt x="56705" y="211984"/>
                </a:moveTo>
                <a:lnTo>
                  <a:pt x="52448" y="211991"/>
                </a:lnTo>
                <a:lnTo>
                  <a:pt x="39440" y="211671"/>
                </a:lnTo>
                <a:lnTo>
                  <a:pt x="26821" y="211441"/>
                </a:lnTo>
                <a:lnTo>
                  <a:pt x="14369" y="211269"/>
                </a:lnTo>
                <a:lnTo>
                  <a:pt x="0" y="211111"/>
                </a:lnTo>
                <a:lnTo>
                  <a:pt x="0" y="76519"/>
                </a:lnTo>
                <a:lnTo>
                  <a:pt x="8513" y="74803"/>
                </a:lnTo>
                <a:lnTo>
                  <a:pt x="15467" y="70121"/>
                </a:lnTo>
                <a:lnTo>
                  <a:pt x="20157" y="63177"/>
                </a:lnTo>
                <a:lnTo>
                  <a:pt x="21877" y="54672"/>
                </a:lnTo>
                <a:lnTo>
                  <a:pt x="21877" y="50139"/>
                </a:lnTo>
                <a:lnTo>
                  <a:pt x="20484" y="45924"/>
                </a:lnTo>
                <a:lnTo>
                  <a:pt x="18112" y="42422"/>
                </a:lnTo>
                <a:lnTo>
                  <a:pt x="30571" y="25092"/>
                </a:lnTo>
                <a:lnTo>
                  <a:pt x="57802" y="0"/>
                </a:lnTo>
                <a:lnTo>
                  <a:pt x="58328" y="551"/>
                </a:lnTo>
                <a:lnTo>
                  <a:pt x="58570" y="842"/>
                </a:lnTo>
                <a:lnTo>
                  <a:pt x="60167" y="5310"/>
                </a:lnTo>
                <a:lnTo>
                  <a:pt x="60167" y="208531"/>
                </a:lnTo>
                <a:lnTo>
                  <a:pt x="56705" y="211984"/>
                </a:lnTo>
                <a:close/>
              </a:path>
            </a:pathLst>
          </a:custGeom>
          <a:solidFill>
            <a:srgbClr val="119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37305" y="1253249"/>
            <a:ext cx="104139" cy="50800"/>
          </a:xfrm>
          <a:custGeom>
            <a:avLst/>
            <a:gdLst/>
            <a:ahLst/>
            <a:cxnLst/>
            <a:rect l="l" t="t" r="r" b="b"/>
            <a:pathLst>
              <a:path w="104139" h="50800">
                <a:moveTo>
                  <a:pt x="103543" y="50177"/>
                </a:moveTo>
                <a:lnTo>
                  <a:pt x="0" y="11"/>
                </a:lnTo>
                <a:lnTo>
                  <a:pt x="103543" y="5017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12051" y="1375447"/>
            <a:ext cx="923925" cy="538480"/>
          </a:xfrm>
          <a:custGeom>
            <a:avLst/>
            <a:gdLst/>
            <a:ahLst/>
            <a:cxnLst/>
            <a:rect l="l" t="t" r="r" b="b"/>
            <a:pathLst>
              <a:path w="923925" h="538480">
                <a:moveTo>
                  <a:pt x="790322" y="382935"/>
                </a:moveTo>
                <a:lnTo>
                  <a:pt x="760979" y="320799"/>
                </a:lnTo>
                <a:lnTo>
                  <a:pt x="748453" y="270423"/>
                </a:lnTo>
                <a:lnTo>
                  <a:pt x="746403" y="225699"/>
                </a:lnTo>
                <a:lnTo>
                  <a:pt x="746355" y="224608"/>
                </a:lnTo>
                <a:lnTo>
                  <a:pt x="752134" y="184246"/>
                </a:lnTo>
                <a:lnTo>
                  <a:pt x="752193" y="183837"/>
                </a:lnTo>
                <a:lnTo>
                  <a:pt x="763076" y="147000"/>
                </a:lnTo>
                <a:lnTo>
                  <a:pt x="778601" y="107635"/>
                </a:lnTo>
                <a:lnTo>
                  <a:pt x="792681" y="71582"/>
                </a:lnTo>
                <a:lnTo>
                  <a:pt x="800738" y="37670"/>
                </a:lnTo>
                <a:lnTo>
                  <a:pt x="798188" y="4729"/>
                </a:lnTo>
                <a:lnTo>
                  <a:pt x="797451" y="2119"/>
                </a:lnTo>
                <a:lnTo>
                  <a:pt x="800356" y="0"/>
                </a:lnTo>
                <a:lnTo>
                  <a:pt x="842120" y="32156"/>
                </a:lnTo>
                <a:lnTo>
                  <a:pt x="873718" y="66933"/>
                </a:lnTo>
                <a:lnTo>
                  <a:pt x="897562" y="104742"/>
                </a:lnTo>
                <a:lnTo>
                  <a:pt x="913555" y="143955"/>
                </a:lnTo>
                <a:lnTo>
                  <a:pt x="837748" y="143955"/>
                </a:lnTo>
                <a:lnTo>
                  <a:pt x="838084" y="147000"/>
                </a:lnTo>
                <a:lnTo>
                  <a:pt x="838200" y="148046"/>
                </a:lnTo>
                <a:lnTo>
                  <a:pt x="838481" y="151498"/>
                </a:lnTo>
                <a:lnTo>
                  <a:pt x="839055" y="161523"/>
                </a:lnTo>
                <a:lnTo>
                  <a:pt x="839056" y="174509"/>
                </a:lnTo>
                <a:lnTo>
                  <a:pt x="838773" y="183837"/>
                </a:lnTo>
                <a:lnTo>
                  <a:pt x="835381" y="222762"/>
                </a:lnTo>
                <a:lnTo>
                  <a:pt x="829406" y="260936"/>
                </a:lnTo>
                <a:lnTo>
                  <a:pt x="820720" y="301841"/>
                </a:lnTo>
                <a:lnTo>
                  <a:pt x="808920" y="345202"/>
                </a:lnTo>
                <a:lnTo>
                  <a:pt x="796369" y="382335"/>
                </a:lnTo>
                <a:lnTo>
                  <a:pt x="790322" y="382935"/>
                </a:lnTo>
                <a:close/>
              </a:path>
              <a:path w="923925" h="538480">
                <a:moveTo>
                  <a:pt x="820565" y="390902"/>
                </a:moveTo>
                <a:lnTo>
                  <a:pt x="815343" y="386735"/>
                </a:lnTo>
                <a:lnTo>
                  <a:pt x="817875" y="377643"/>
                </a:lnTo>
                <a:lnTo>
                  <a:pt x="819080" y="373111"/>
                </a:lnTo>
                <a:lnTo>
                  <a:pt x="828787" y="330106"/>
                </a:lnTo>
                <a:lnTo>
                  <a:pt x="835336" y="291457"/>
                </a:lnTo>
                <a:lnTo>
                  <a:pt x="839975" y="252593"/>
                </a:lnTo>
                <a:lnTo>
                  <a:pt x="842465" y="213578"/>
                </a:lnTo>
                <a:lnTo>
                  <a:pt x="842691" y="193902"/>
                </a:lnTo>
                <a:lnTo>
                  <a:pt x="842509" y="185191"/>
                </a:lnTo>
                <a:lnTo>
                  <a:pt x="838472" y="144465"/>
                </a:lnTo>
                <a:lnTo>
                  <a:pt x="838374" y="143955"/>
                </a:lnTo>
                <a:lnTo>
                  <a:pt x="913555" y="143955"/>
                </a:lnTo>
                <a:lnTo>
                  <a:pt x="913763" y="144465"/>
                </a:lnTo>
                <a:lnTo>
                  <a:pt x="922518" y="185191"/>
                </a:lnTo>
                <a:lnTo>
                  <a:pt x="923797" y="222762"/>
                </a:lnTo>
                <a:lnTo>
                  <a:pt x="923896" y="225699"/>
                </a:lnTo>
                <a:lnTo>
                  <a:pt x="918053" y="264972"/>
                </a:lnTo>
                <a:lnTo>
                  <a:pt x="905156" y="301841"/>
                </a:lnTo>
                <a:lnTo>
                  <a:pt x="885231" y="335548"/>
                </a:lnTo>
                <a:lnTo>
                  <a:pt x="858519" y="364718"/>
                </a:lnTo>
                <a:lnTo>
                  <a:pt x="825011" y="388446"/>
                </a:lnTo>
                <a:lnTo>
                  <a:pt x="820565" y="390902"/>
                </a:lnTo>
                <a:close/>
              </a:path>
              <a:path w="923925" h="538480">
                <a:moveTo>
                  <a:pt x="469358" y="538474"/>
                </a:moveTo>
                <a:lnTo>
                  <a:pt x="430009" y="535142"/>
                </a:lnTo>
                <a:lnTo>
                  <a:pt x="390894" y="528224"/>
                </a:lnTo>
                <a:lnTo>
                  <a:pt x="352250" y="517786"/>
                </a:lnTo>
                <a:lnTo>
                  <a:pt x="314314" y="503897"/>
                </a:lnTo>
                <a:lnTo>
                  <a:pt x="277326" y="486625"/>
                </a:lnTo>
                <a:lnTo>
                  <a:pt x="241522" y="466039"/>
                </a:lnTo>
                <a:lnTo>
                  <a:pt x="207141" y="442206"/>
                </a:lnTo>
                <a:lnTo>
                  <a:pt x="174420" y="415195"/>
                </a:lnTo>
                <a:lnTo>
                  <a:pt x="143598" y="385075"/>
                </a:lnTo>
                <a:lnTo>
                  <a:pt x="114912" y="351913"/>
                </a:lnTo>
                <a:lnTo>
                  <a:pt x="88601" y="315777"/>
                </a:lnTo>
                <a:lnTo>
                  <a:pt x="64901" y="276736"/>
                </a:lnTo>
                <a:lnTo>
                  <a:pt x="44052" y="234859"/>
                </a:lnTo>
                <a:lnTo>
                  <a:pt x="26291" y="190212"/>
                </a:lnTo>
                <a:lnTo>
                  <a:pt x="11855" y="142865"/>
                </a:lnTo>
                <a:lnTo>
                  <a:pt x="983" y="92886"/>
                </a:lnTo>
                <a:lnTo>
                  <a:pt x="0" y="87288"/>
                </a:lnTo>
                <a:lnTo>
                  <a:pt x="6500" y="83421"/>
                </a:lnTo>
                <a:lnTo>
                  <a:pt x="10930" y="87009"/>
                </a:lnTo>
                <a:lnTo>
                  <a:pt x="50780" y="111081"/>
                </a:lnTo>
                <a:lnTo>
                  <a:pt x="95581" y="124964"/>
                </a:lnTo>
                <a:lnTo>
                  <a:pt x="144885" y="131563"/>
                </a:lnTo>
                <a:lnTo>
                  <a:pt x="198242" y="133783"/>
                </a:lnTo>
                <a:lnTo>
                  <a:pt x="255203" y="134528"/>
                </a:lnTo>
                <a:lnTo>
                  <a:pt x="315317" y="136703"/>
                </a:lnTo>
                <a:lnTo>
                  <a:pt x="354972" y="140157"/>
                </a:lnTo>
                <a:lnTo>
                  <a:pt x="395604" y="146109"/>
                </a:lnTo>
                <a:lnTo>
                  <a:pt x="437098" y="155307"/>
                </a:lnTo>
                <a:lnTo>
                  <a:pt x="479339" y="168497"/>
                </a:lnTo>
                <a:lnTo>
                  <a:pt x="522210" y="186425"/>
                </a:lnTo>
                <a:lnTo>
                  <a:pt x="565597" y="209838"/>
                </a:lnTo>
                <a:lnTo>
                  <a:pt x="609384" y="239482"/>
                </a:lnTo>
                <a:lnTo>
                  <a:pt x="653456" y="276104"/>
                </a:lnTo>
                <a:lnTo>
                  <a:pt x="655663" y="278316"/>
                </a:lnTo>
                <a:lnTo>
                  <a:pt x="247945" y="278316"/>
                </a:lnTo>
                <a:lnTo>
                  <a:pt x="247253" y="279446"/>
                </a:lnTo>
                <a:lnTo>
                  <a:pt x="285166" y="302243"/>
                </a:lnTo>
                <a:lnTo>
                  <a:pt x="321895" y="320655"/>
                </a:lnTo>
                <a:lnTo>
                  <a:pt x="359558" y="337141"/>
                </a:lnTo>
                <a:lnTo>
                  <a:pt x="397877" y="352099"/>
                </a:lnTo>
                <a:lnTo>
                  <a:pt x="436679" y="365801"/>
                </a:lnTo>
                <a:lnTo>
                  <a:pt x="475880" y="378364"/>
                </a:lnTo>
                <a:lnTo>
                  <a:pt x="515416" y="389920"/>
                </a:lnTo>
                <a:lnTo>
                  <a:pt x="575264" y="405455"/>
                </a:lnTo>
                <a:lnTo>
                  <a:pt x="635738" y="418824"/>
                </a:lnTo>
                <a:lnTo>
                  <a:pt x="676422" y="426447"/>
                </a:lnTo>
                <a:lnTo>
                  <a:pt x="718441" y="433020"/>
                </a:lnTo>
                <a:lnTo>
                  <a:pt x="725649" y="434000"/>
                </a:lnTo>
                <a:lnTo>
                  <a:pt x="732220" y="437025"/>
                </a:lnTo>
                <a:lnTo>
                  <a:pt x="735729" y="442803"/>
                </a:lnTo>
                <a:lnTo>
                  <a:pt x="735673" y="449545"/>
                </a:lnTo>
                <a:lnTo>
                  <a:pt x="731547" y="455459"/>
                </a:lnTo>
                <a:lnTo>
                  <a:pt x="697023" y="479305"/>
                </a:lnTo>
                <a:lnTo>
                  <a:pt x="661272" y="498931"/>
                </a:lnTo>
                <a:lnTo>
                  <a:pt x="624326" y="514560"/>
                </a:lnTo>
                <a:lnTo>
                  <a:pt x="586424" y="526261"/>
                </a:lnTo>
                <a:lnTo>
                  <a:pt x="547803" y="534101"/>
                </a:lnTo>
                <a:lnTo>
                  <a:pt x="508702" y="538149"/>
                </a:lnTo>
                <a:lnTo>
                  <a:pt x="469358" y="538474"/>
                </a:lnTo>
                <a:close/>
              </a:path>
              <a:path w="923925" h="538480">
                <a:moveTo>
                  <a:pt x="733378" y="394652"/>
                </a:moveTo>
                <a:lnTo>
                  <a:pt x="681228" y="390792"/>
                </a:lnTo>
                <a:lnTo>
                  <a:pt x="641021" y="386396"/>
                </a:lnTo>
                <a:lnTo>
                  <a:pt x="580822" y="377847"/>
                </a:lnTo>
                <a:lnTo>
                  <a:pt x="520869" y="367096"/>
                </a:lnTo>
                <a:lnTo>
                  <a:pt x="481105" y="358705"/>
                </a:lnTo>
                <a:lnTo>
                  <a:pt x="441553" y="349290"/>
                </a:lnTo>
                <a:lnTo>
                  <a:pt x="402280" y="338720"/>
                </a:lnTo>
                <a:lnTo>
                  <a:pt x="363360" y="326868"/>
                </a:lnTo>
                <a:lnTo>
                  <a:pt x="324937" y="313449"/>
                </a:lnTo>
                <a:lnTo>
                  <a:pt x="287247" y="298036"/>
                </a:lnTo>
                <a:lnTo>
                  <a:pt x="247945" y="278316"/>
                </a:lnTo>
                <a:lnTo>
                  <a:pt x="655663" y="278316"/>
                </a:lnTo>
                <a:lnTo>
                  <a:pt x="697625" y="320378"/>
                </a:lnTo>
                <a:lnTo>
                  <a:pt x="741990" y="373266"/>
                </a:lnTo>
                <a:lnTo>
                  <a:pt x="745999" y="382266"/>
                </a:lnTo>
                <a:lnTo>
                  <a:pt x="744481" y="388490"/>
                </a:lnTo>
                <a:lnTo>
                  <a:pt x="740024" y="393076"/>
                </a:lnTo>
                <a:lnTo>
                  <a:pt x="733378" y="394652"/>
                </a:lnTo>
                <a:close/>
              </a:path>
            </a:pathLst>
          </a:custGeom>
          <a:solidFill>
            <a:srgbClr val="00914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747548" y="2321467"/>
            <a:ext cx="5543549" cy="5543549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185819" y="1957675"/>
            <a:ext cx="1413510" cy="768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9060">
              <a:lnSpc>
                <a:spcPct val="116100"/>
              </a:lnSpc>
              <a:spcBef>
                <a:spcPts val="95"/>
              </a:spcBef>
            </a:pPr>
            <a:r>
              <a:rPr sz="2100" spc="45" dirty="0">
                <a:solidFill>
                  <a:srgbClr val="1B5738"/>
                </a:solidFill>
                <a:latin typeface="Verdana"/>
                <a:cs typeface="Verdana"/>
              </a:rPr>
              <a:t>Arowwai </a:t>
            </a:r>
            <a:r>
              <a:rPr sz="2100" spc="-10" dirty="0">
                <a:solidFill>
                  <a:srgbClr val="1B5738"/>
                </a:solidFill>
                <a:latin typeface="Verdana"/>
                <a:cs typeface="Verdana"/>
              </a:rPr>
              <a:t>Industries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1951837" y="3792573"/>
            <a:ext cx="9123045" cy="274828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9300" b="1" spc="-300" dirty="0">
                <a:solidFill>
                  <a:srgbClr val="1B5738"/>
                </a:solidFill>
                <a:latin typeface="Tahoma"/>
                <a:cs typeface="Tahoma"/>
              </a:rPr>
              <a:t>EGÉSZSÉGPONT</a:t>
            </a:r>
            <a:endParaRPr sz="9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7450" b="1" spc="-25" dirty="0">
                <a:solidFill>
                  <a:srgbClr val="1B5738"/>
                </a:solidFill>
                <a:latin typeface="Tahoma"/>
                <a:cs typeface="Tahoma"/>
              </a:rPr>
              <a:t>KFT</a:t>
            </a:r>
            <a:endParaRPr sz="7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49246" y="3815018"/>
            <a:ext cx="1497330" cy="4088765"/>
          </a:xfrm>
          <a:custGeom>
            <a:avLst/>
            <a:gdLst/>
            <a:ahLst/>
            <a:cxnLst/>
            <a:rect l="l" t="t" r="r" b="b"/>
            <a:pathLst>
              <a:path w="1497329" h="4088765">
                <a:moveTo>
                  <a:pt x="1148013" y="4088322"/>
                </a:moveTo>
                <a:lnTo>
                  <a:pt x="349283" y="4088322"/>
                </a:lnTo>
                <a:lnTo>
                  <a:pt x="339192" y="4087656"/>
                </a:lnTo>
                <a:lnTo>
                  <a:pt x="289174" y="4077664"/>
                </a:lnTo>
                <a:lnTo>
                  <a:pt x="241077" y="4061316"/>
                </a:lnTo>
                <a:lnTo>
                  <a:pt x="195508" y="4038866"/>
                </a:lnTo>
                <a:lnTo>
                  <a:pt x="153074" y="4010564"/>
                </a:lnTo>
                <a:lnTo>
                  <a:pt x="114382" y="3976662"/>
                </a:lnTo>
                <a:lnTo>
                  <a:pt x="80479" y="3937969"/>
                </a:lnTo>
                <a:lnTo>
                  <a:pt x="52177" y="3895535"/>
                </a:lnTo>
                <a:lnTo>
                  <a:pt x="29726" y="3849966"/>
                </a:lnTo>
                <a:lnTo>
                  <a:pt x="13379" y="3801869"/>
                </a:lnTo>
                <a:lnTo>
                  <a:pt x="3386" y="3751851"/>
                </a:lnTo>
                <a:lnTo>
                  <a:pt x="0" y="3700518"/>
                </a:lnTo>
                <a:lnTo>
                  <a:pt x="0" y="390525"/>
                </a:lnTo>
                <a:lnTo>
                  <a:pt x="3386" y="339192"/>
                </a:lnTo>
                <a:lnTo>
                  <a:pt x="13379" y="289174"/>
                </a:lnTo>
                <a:lnTo>
                  <a:pt x="29726" y="241077"/>
                </a:lnTo>
                <a:lnTo>
                  <a:pt x="52177" y="195508"/>
                </a:lnTo>
                <a:lnTo>
                  <a:pt x="80479" y="153074"/>
                </a:lnTo>
                <a:lnTo>
                  <a:pt x="114382" y="114382"/>
                </a:lnTo>
                <a:lnTo>
                  <a:pt x="153074" y="80479"/>
                </a:lnTo>
                <a:lnTo>
                  <a:pt x="195508" y="52177"/>
                </a:lnTo>
                <a:lnTo>
                  <a:pt x="241077" y="29727"/>
                </a:lnTo>
                <a:lnTo>
                  <a:pt x="289174" y="13379"/>
                </a:lnTo>
                <a:lnTo>
                  <a:pt x="339192" y="3386"/>
                </a:lnTo>
                <a:lnTo>
                  <a:pt x="390524" y="0"/>
                </a:lnTo>
                <a:lnTo>
                  <a:pt x="1106772" y="0"/>
                </a:lnTo>
                <a:lnTo>
                  <a:pt x="1158104" y="3386"/>
                </a:lnTo>
                <a:lnTo>
                  <a:pt x="1208122" y="13379"/>
                </a:lnTo>
                <a:lnTo>
                  <a:pt x="1256219" y="29727"/>
                </a:lnTo>
                <a:lnTo>
                  <a:pt x="1301788" y="52177"/>
                </a:lnTo>
                <a:lnTo>
                  <a:pt x="1344222" y="80479"/>
                </a:lnTo>
                <a:lnTo>
                  <a:pt x="1382915" y="114382"/>
                </a:lnTo>
                <a:lnTo>
                  <a:pt x="1416817" y="153074"/>
                </a:lnTo>
                <a:lnTo>
                  <a:pt x="1445119" y="195508"/>
                </a:lnTo>
                <a:lnTo>
                  <a:pt x="1467570" y="241077"/>
                </a:lnTo>
                <a:lnTo>
                  <a:pt x="1483917" y="289174"/>
                </a:lnTo>
                <a:lnTo>
                  <a:pt x="1493910" y="339192"/>
                </a:lnTo>
                <a:lnTo>
                  <a:pt x="1497296" y="390525"/>
                </a:lnTo>
                <a:lnTo>
                  <a:pt x="1497296" y="3700518"/>
                </a:lnTo>
                <a:lnTo>
                  <a:pt x="1493910" y="3751851"/>
                </a:lnTo>
                <a:lnTo>
                  <a:pt x="1483917" y="3801869"/>
                </a:lnTo>
                <a:lnTo>
                  <a:pt x="1467570" y="3849966"/>
                </a:lnTo>
                <a:lnTo>
                  <a:pt x="1445119" y="3895535"/>
                </a:lnTo>
                <a:lnTo>
                  <a:pt x="1416817" y="3937969"/>
                </a:lnTo>
                <a:lnTo>
                  <a:pt x="1382915" y="3976662"/>
                </a:lnTo>
                <a:lnTo>
                  <a:pt x="1344222" y="4010564"/>
                </a:lnTo>
                <a:lnTo>
                  <a:pt x="1301788" y="4038866"/>
                </a:lnTo>
                <a:lnTo>
                  <a:pt x="1256219" y="4061316"/>
                </a:lnTo>
                <a:lnTo>
                  <a:pt x="1208122" y="4077664"/>
                </a:lnTo>
                <a:lnTo>
                  <a:pt x="1158104" y="4087656"/>
                </a:lnTo>
                <a:lnTo>
                  <a:pt x="1148013" y="4088322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55709" y="3698673"/>
            <a:ext cx="484505" cy="3568700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1630"/>
              </a:spcBef>
            </a:pPr>
            <a:r>
              <a:rPr sz="2600" b="1" spc="50" dirty="0">
                <a:solidFill>
                  <a:srgbClr val="FDFAFA"/>
                </a:solidFill>
                <a:latin typeface="Century Gothic"/>
                <a:cs typeface="Century Gothic"/>
              </a:rPr>
              <a:t>01</a:t>
            </a:r>
            <a:endParaRPr sz="2600">
              <a:latin typeface="Century Gothic"/>
              <a:cs typeface="Century Gothic"/>
            </a:endParaRPr>
          </a:p>
          <a:p>
            <a:pPr marL="14604">
              <a:lnSpc>
                <a:spcPct val="100000"/>
              </a:lnSpc>
              <a:spcBef>
                <a:spcPts val="1530"/>
              </a:spcBef>
            </a:pPr>
            <a:r>
              <a:rPr sz="2600" b="1" spc="310" dirty="0">
                <a:solidFill>
                  <a:srgbClr val="FDFAFA"/>
                </a:solidFill>
                <a:latin typeface="Century Gothic"/>
                <a:cs typeface="Century Gothic"/>
              </a:rPr>
              <a:t>02</a:t>
            </a:r>
            <a:endParaRPr sz="2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30"/>
              </a:spcBef>
            </a:pPr>
            <a:r>
              <a:rPr sz="2600" b="1" spc="325" dirty="0">
                <a:solidFill>
                  <a:srgbClr val="FDFAFA"/>
                </a:solidFill>
                <a:latin typeface="Century Gothic"/>
                <a:cs typeface="Century Gothic"/>
              </a:rPr>
              <a:t>03</a:t>
            </a:r>
            <a:endParaRPr sz="2600">
              <a:latin typeface="Century Gothic"/>
              <a:cs typeface="Century Gothic"/>
            </a:endParaRPr>
          </a:p>
          <a:p>
            <a:pPr marL="14604">
              <a:lnSpc>
                <a:spcPct val="100000"/>
              </a:lnSpc>
              <a:spcBef>
                <a:spcPts val="1530"/>
              </a:spcBef>
            </a:pPr>
            <a:r>
              <a:rPr sz="2600" b="1" spc="310" dirty="0">
                <a:solidFill>
                  <a:srgbClr val="FDFAFA"/>
                </a:solidFill>
                <a:latin typeface="Century Gothic"/>
                <a:cs typeface="Century Gothic"/>
              </a:rPr>
              <a:t>04</a:t>
            </a:r>
            <a:endParaRPr sz="2600">
              <a:latin typeface="Century Gothic"/>
              <a:cs typeface="Century Gothic"/>
            </a:endParaRPr>
          </a:p>
          <a:p>
            <a:pPr marL="13335">
              <a:lnSpc>
                <a:spcPct val="100000"/>
              </a:lnSpc>
              <a:spcBef>
                <a:spcPts val="1530"/>
              </a:spcBef>
            </a:pPr>
            <a:r>
              <a:rPr sz="2600" b="1" spc="315" dirty="0">
                <a:solidFill>
                  <a:srgbClr val="FDFAFA"/>
                </a:solidFill>
                <a:latin typeface="Century Gothic"/>
                <a:cs typeface="Century Gothic"/>
              </a:rPr>
              <a:t>05</a:t>
            </a:r>
            <a:endParaRPr sz="2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30"/>
              </a:spcBef>
            </a:pPr>
            <a:r>
              <a:rPr sz="2600" b="1" spc="325" dirty="0">
                <a:solidFill>
                  <a:srgbClr val="FDFAFA"/>
                </a:solidFill>
                <a:latin typeface="Century Gothic"/>
                <a:cs typeface="Century Gothic"/>
              </a:rPr>
              <a:t>06</a:t>
            </a:r>
            <a:endParaRPr sz="2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543050" cy="10287000"/>
          </a:xfrm>
          <a:custGeom>
            <a:avLst/>
            <a:gdLst/>
            <a:ahLst/>
            <a:cxnLst/>
            <a:rect l="l" t="t" r="r" b="b"/>
            <a:pathLst>
              <a:path w="1543050" h="10287000">
                <a:moveTo>
                  <a:pt x="154304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543049" y="0"/>
                </a:lnTo>
                <a:lnTo>
                  <a:pt x="1543049" y="10286999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912372" y="1415447"/>
            <a:ext cx="6348730" cy="8562975"/>
            <a:chOff x="11912372" y="1415447"/>
            <a:chExt cx="6348730" cy="8562975"/>
          </a:xfrm>
        </p:grpSpPr>
        <p:sp>
          <p:nvSpPr>
            <p:cNvPr id="6" name="object 6"/>
            <p:cNvSpPr/>
            <p:nvPr/>
          </p:nvSpPr>
          <p:spPr>
            <a:xfrm>
              <a:off x="12193215" y="1415447"/>
              <a:ext cx="5409565" cy="7980045"/>
            </a:xfrm>
            <a:custGeom>
              <a:avLst/>
              <a:gdLst/>
              <a:ahLst/>
              <a:cxnLst/>
              <a:rect l="l" t="t" r="r" b="b"/>
              <a:pathLst>
                <a:path w="5409565" h="7980045">
                  <a:moveTo>
                    <a:pt x="5408983" y="7979427"/>
                  </a:moveTo>
                  <a:lnTo>
                    <a:pt x="0" y="7979427"/>
                  </a:lnTo>
                  <a:lnTo>
                    <a:pt x="0" y="0"/>
                  </a:lnTo>
                  <a:lnTo>
                    <a:pt x="5408983" y="0"/>
                  </a:lnTo>
                  <a:lnTo>
                    <a:pt x="5408983" y="7979427"/>
                  </a:lnTo>
                  <a:close/>
                </a:path>
              </a:pathLst>
            </a:custGeom>
            <a:solidFill>
              <a:srgbClr val="1B5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703208" y="8700770"/>
              <a:ext cx="2557839" cy="127760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912372" y="2158164"/>
              <a:ext cx="5972174" cy="5972174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511935">
              <a:lnSpc>
                <a:spcPct val="100000"/>
              </a:lnSpc>
              <a:spcBef>
                <a:spcPts val="1140"/>
              </a:spcBef>
            </a:pPr>
            <a:r>
              <a:rPr sz="5750" spc="790" dirty="0">
                <a:solidFill>
                  <a:srgbClr val="231F20"/>
                </a:solidFill>
                <a:latin typeface="Calibri"/>
                <a:cs typeface="Calibri"/>
              </a:rPr>
              <a:t>TERMÉKEIN</a:t>
            </a:r>
            <a:r>
              <a:rPr sz="5750" spc="225" dirty="0">
                <a:solidFill>
                  <a:srgbClr val="231F20"/>
                </a:solidFill>
                <a:latin typeface="Calibri"/>
                <a:cs typeface="Calibri"/>
              </a:rPr>
              <a:t>K</a:t>
            </a:r>
            <a:endParaRPr sz="5750">
              <a:latin typeface="Calibri"/>
              <a:cs typeface="Calibri"/>
            </a:endParaRPr>
          </a:p>
          <a:p>
            <a:pPr marL="1511935">
              <a:lnSpc>
                <a:spcPct val="100000"/>
              </a:lnSpc>
              <a:spcBef>
                <a:spcPts val="1050"/>
              </a:spcBef>
            </a:pPr>
            <a:r>
              <a:rPr sz="5750" spc="1010" dirty="0">
                <a:solidFill>
                  <a:srgbClr val="231F20"/>
                </a:solidFill>
                <a:latin typeface="Calibri"/>
                <a:cs typeface="Calibri"/>
              </a:rPr>
              <a:t>SZOLGÁLTATÁSAIN</a:t>
            </a:r>
            <a:r>
              <a:rPr sz="5750" spc="445" dirty="0">
                <a:solidFill>
                  <a:srgbClr val="231F20"/>
                </a:solidFill>
                <a:latin typeface="Calibri"/>
                <a:cs typeface="Calibri"/>
              </a:rPr>
              <a:t>K</a:t>
            </a:r>
            <a:endParaRPr sz="57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00027" y="3581252"/>
            <a:ext cx="4518025" cy="3710304"/>
          </a:xfrm>
          <a:prstGeom prst="rect">
            <a:avLst/>
          </a:prstGeom>
        </p:spPr>
        <p:txBody>
          <a:bodyPr vert="horz" wrap="square" lIns="0" tIns="2222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50"/>
              </a:spcBef>
            </a:pPr>
            <a:r>
              <a:rPr sz="2650" spc="90" dirty="0">
                <a:solidFill>
                  <a:srgbClr val="231F20"/>
                </a:solidFill>
                <a:latin typeface="Verdana"/>
                <a:cs typeface="Verdana"/>
              </a:rPr>
              <a:t>EDZÉSTERV</a:t>
            </a:r>
            <a:endParaRPr sz="2650">
              <a:latin typeface="Verdana"/>
              <a:cs typeface="Verdana"/>
            </a:endParaRPr>
          </a:p>
          <a:p>
            <a:pPr marL="12700" marR="5080">
              <a:lnSpc>
                <a:spcPct val="152000"/>
              </a:lnSpc>
            </a:pPr>
            <a:r>
              <a:rPr sz="2650" spc="125" dirty="0">
                <a:solidFill>
                  <a:srgbClr val="231F20"/>
                </a:solidFill>
                <a:latin typeface="Verdana"/>
                <a:cs typeface="Verdana"/>
              </a:rPr>
              <a:t>EGÉSZSÉGES</a:t>
            </a:r>
            <a:r>
              <a:rPr sz="2650" spc="15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2650" spc="125" dirty="0">
                <a:solidFill>
                  <a:srgbClr val="231F20"/>
                </a:solidFill>
                <a:latin typeface="Verdana"/>
                <a:cs typeface="Verdana"/>
              </a:rPr>
              <a:t>RECEPTEK </a:t>
            </a:r>
            <a:r>
              <a:rPr sz="2650" dirty="0">
                <a:solidFill>
                  <a:srgbClr val="231F20"/>
                </a:solidFill>
                <a:latin typeface="Verdana"/>
                <a:cs typeface="Verdana"/>
              </a:rPr>
              <a:t>KONDI</a:t>
            </a:r>
            <a:r>
              <a:rPr sz="2650" spc="7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2650" spc="90" dirty="0">
                <a:solidFill>
                  <a:srgbClr val="231F20"/>
                </a:solidFill>
                <a:latin typeface="Verdana"/>
                <a:cs typeface="Verdana"/>
              </a:rPr>
              <a:t>FELSZERELÉS</a:t>
            </a:r>
            <a:endParaRPr sz="2650">
              <a:latin typeface="Verdana"/>
              <a:cs typeface="Verdana"/>
            </a:endParaRPr>
          </a:p>
          <a:p>
            <a:pPr marL="12700" marR="461009">
              <a:lnSpc>
                <a:spcPct val="152000"/>
              </a:lnSpc>
            </a:pPr>
            <a:r>
              <a:rPr sz="2650" spc="80" dirty="0">
                <a:solidFill>
                  <a:srgbClr val="231F20"/>
                </a:solidFill>
                <a:latin typeface="Verdana"/>
                <a:cs typeface="Verdana"/>
              </a:rPr>
              <a:t>ÉTREND-</a:t>
            </a:r>
            <a:r>
              <a:rPr sz="2650" spc="-10" dirty="0">
                <a:solidFill>
                  <a:srgbClr val="231F20"/>
                </a:solidFill>
                <a:latin typeface="Verdana"/>
                <a:cs typeface="Verdana"/>
              </a:rPr>
              <a:t>KIEGÉSZÍTŐK </a:t>
            </a:r>
            <a:r>
              <a:rPr sz="2650" spc="45" dirty="0">
                <a:solidFill>
                  <a:srgbClr val="231F20"/>
                </a:solidFill>
                <a:latin typeface="Verdana"/>
                <a:cs typeface="Verdana"/>
              </a:rPr>
              <a:t>VITAMINOK</a:t>
            </a:r>
            <a:endParaRPr sz="26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655"/>
              </a:spcBef>
            </a:pPr>
            <a:r>
              <a:rPr sz="2650" spc="100" dirty="0">
                <a:solidFill>
                  <a:srgbClr val="231F20"/>
                </a:solidFill>
                <a:latin typeface="Verdana"/>
                <a:cs typeface="Verdana"/>
              </a:rPr>
              <a:t>KOLLAGÉN</a:t>
            </a:r>
            <a:endParaRPr sz="26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92492" y="5985119"/>
            <a:ext cx="3695507" cy="430188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375252" cy="641490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235169" y="1342561"/>
            <a:ext cx="10297160" cy="3822065"/>
            <a:chOff x="5235169" y="1342561"/>
            <a:chExt cx="10297160" cy="3822065"/>
          </a:xfrm>
        </p:grpSpPr>
        <p:sp>
          <p:nvSpPr>
            <p:cNvPr id="5" name="object 5"/>
            <p:cNvSpPr/>
            <p:nvPr/>
          </p:nvSpPr>
          <p:spPr>
            <a:xfrm>
              <a:off x="7461097" y="1342567"/>
              <a:ext cx="8071484" cy="1910714"/>
            </a:xfrm>
            <a:custGeom>
              <a:avLst/>
              <a:gdLst/>
              <a:ahLst/>
              <a:cxnLst/>
              <a:rect l="l" t="t" r="r" b="b"/>
              <a:pathLst>
                <a:path w="8071484" h="1910714">
                  <a:moveTo>
                    <a:pt x="466191" y="894651"/>
                  </a:moveTo>
                  <a:lnTo>
                    <a:pt x="449884" y="860107"/>
                  </a:lnTo>
                  <a:lnTo>
                    <a:pt x="421513" y="824280"/>
                  </a:lnTo>
                  <a:lnTo>
                    <a:pt x="273050" y="675716"/>
                  </a:lnTo>
                  <a:lnTo>
                    <a:pt x="205219" y="653935"/>
                  </a:lnTo>
                  <a:lnTo>
                    <a:pt x="172986" y="667232"/>
                  </a:lnTo>
                  <a:lnTo>
                    <a:pt x="149479" y="693585"/>
                  </a:lnTo>
                  <a:lnTo>
                    <a:pt x="140373" y="730631"/>
                  </a:lnTo>
                  <a:lnTo>
                    <a:pt x="140373" y="1198651"/>
                  </a:lnTo>
                  <a:lnTo>
                    <a:pt x="149479" y="1235710"/>
                  </a:lnTo>
                  <a:lnTo>
                    <a:pt x="169913" y="1258595"/>
                  </a:lnTo>
                  <a:lnTo>
                    <a:pt x="264744" y="1258595"/>
                  </a:lnTo>
                  <a:lnTo>
                    <a:pt x="273050" y="1253578"/>
                  </a:lnTo>
                  <a:lnTo>
                    <a:pt x="421513" y="1105103"/>
                  </a:lnTo>
                  <a:lnTo>
                    <a:pt x="449884" y="1069136"/>
                  </a:lnTo>
                  <a:lnTo>
                    <a:pt x="466191" y="1034503"/>
                  </a:lnTo>
                  <a:lnTo>
                    <a:pt x="466191" y="894651"/>
                  </a:lnTo>
                  <a:close/>
                </a:path>
                <a:path w="8071484" h="1910714">
                  <a:moveTo>
                    <a:pt x="1164615" y="948156"/>
                  </a:moveTo>
                  <a:lnTo>
                    <a:pt x="1145616" y="884148"/>
                  </a:lnTo>
                  <a:lnTo>
                    <a:pt x="1119035" y="849312"/>
                  </a:lnTo>
                  <a:lnTo>
                    <a:pt x="317309" y="47891"/>
                  </a:lnTo>
                  <a:lnTo>
                    <a:pt x="282435" y="21310"/>
                  </a:lnTo>
                  <a:lnTo>
                    <a:pt x="243166" y="5372"/>
                  </a:lnTo>
                  <a:lnTo>
                    <a:pt x="201714" y="0"/>
                  </a:lnTo>
                  <a:lnTo>
                    <a:pt x="160274" y="5372"/>
                  </a:lnTo>
                  <a:lnTo>
                    <a:pt x="121031" y="21310"/>
                  </a:lnTo>
                  <a:lnTo>
                    <a:pt x="86207" y="47891"/>
                  </a:lnTo>
                  <a:lnTo>
                    <a:pt x="0" y="134099"/>
                  </a:lnTo>
                  <a:lnTo>
                    <a:pt x="715111" y="849312"/>
                  </a:lnTo>
                  <a:lnTo>
                    <a:pt x="741692" y="884148"/>
                  </a:lnTo>
                  <a:lnTo>
                    <a:pt x="757643" y="923404"/>
                  </a:lnTo>
                  <a:lnTo>
                    <a:pt x="762952" y="964869"/>
                  </a:lnTo>
                  <a:lnTo>
                    <a:pt x="757643" y="1006322"/>
                  </a:lnTo>
                  <a:lnTo>
                    <a:pt x="741692" y="1045578"/>
                  </a:lnTo>
                  <a:lnTo>
                    <a:pt x="715060" y="1080465"/>
                  </a:lnTo>
                  <a:lnTo>
                    <a:pt x="0" y="1796148"/>
                  </a:lnTo>
                  <a:lnTo>
                    <a:pt x="86106" y="1882355"/>
                  </a:lnTo>
                  <a:lnTo>
                    <a:pt x="120980" y="1908759"/>
                  </a:lnTo>
                  <a:lnTo>
                    <a:pt x="125780" y="1910702"/>
                  </a:lnTo>
                  <a:lnTo>
                    <a:pt x="277583" y="1910702"/>
                  </a:lnTo>
                  <a:lnTo>
                    <a:pt x="317207" y="1882355"/>
                  </a:lnTo>
                  <a:lnTo>
                    <a:pt x="1119365" y="1079995"/>
                  </a:lnTo>
                  <a:lnTo>
                    <a:pt x="1145616" y="1045578"/>
                  </a:lnTo>
                  <a:lnTo>
                    <a:pt x="1161567" y="1006322"/>
                  </a:lnTo>
                  <a:lnTo>
                    <a:pt x="1164615" y="981570"/>
                  </a:lnTo>
                  <a:lnTo>
                    <a:pt x="1164615" y="948156"/>
                  </a:lnTo>
                  <a:close/>
                </a:path>
                <a:path w="8071484" h="1910714">
                  <a:moveTo>
                    <a:pt x="8070926" y="836269"/>
                  </a:moveTo>
                  <a:lnTo>
                    <a:pt x="7132206" y="0"/>
                  </a:lnTo>
                  <a:lnTo>
                    <a:pt x="446544" y="0"/>
                  </a:lnTo>
                  <a:lnTo>
                    <a:pt x="1312976" y="749515"/>
                  </a:lnTo>
                  <a:lnTo>
                    <a:pt x="1339875" y="777989"/>
                  </a:lnTo>
                  <a:lnTo>
                    <a:pt x="1359217" y="809688"/>
                  </a:lnTo>
                  <a:lnTo>
                    <a:pt x="1370914" y="843521"/>
                  </a:lnTo>
                  <a:lnTo>
                    <a:pt x="1374825" y="878395"/>
                  </a:lnTo>
                  <a:lnTo>
                    <a:pt x="1371003" y="913206"/>
                  </a:lnTo>
                  <a:lnTo>
                    <a:pt x="1359471" y="946924"/>
                  </a:lnTo>
                  <a:lnTo>
                    <a:pt x="1340142" y="978598"/>
                  </a:lnTo>
                  <a:lnTo>
                    <a:pt x="1312976" y="1007275"/>
                  </a:lnTo>
                  <a:lnTo>
                    <a:pt x="490575" y="1715147"/>
                  </a:lnTo>
                  <a:lnTo>
                    <a:pt x="7173811" y="1715147"/>
                  </a:lnTo>
                  <a:lnTo>
                    <a:pt x="8070926" y="920292"/>
                  </a:lnTo>
                  <a:lnTo>
                    <a:pt x="8070926" y="836269"/>
                  </a:lnTo>
                  <a:close/>
                </a:path>
              </a:pathLst>
            </a:custGeom>
            <a:solidFill>
              <a:srgbClr val="1B5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235168" y="3252977"/>
              <a:ext cx="6960870" cy="1911985"/>
            </a:xfrm>
            <a:custGeom>
              <a:avLst/>
              <a:gdLst/>
              <a:ahLst/>
              <a:cxnLst/>
              <a:rect l="l" t="t" r="r" b="b"/>
              <a:pathLst>
                <a:path w="6960870" h="1911985">
                  <a:moveTo>
                    <a:pt x="6355435" y="154813"/>
                  </a:moveTo>
                  <a:lnTo>
                    <a:pt x="832980" y="154813"/>
                  </a:lnTo>
                  <a:lnTo>
                    <a:pt x="0" y="941870"/>
                  </a:lnTo>
                  <a:lnTo>
                    <a:pt x="793521" y="1692617"/>
                  </a:lnTo>
                  <a:lnTo>
                    <a:pt x="6355435" y="1692617"/>
                  </a:lnTo>
                  <a:lnTo>
                    <a:pt x="6355435" y="1688109"/>
                  </a:lnTo>
                  <a:lnTo>
                    <a:pt x="5681599" y="1057935"/>
                  </a:lnTo>
                  <a:lnTo>
                    <a:pt x="5659196" y="1032395"/>
                  </a:lnTo>
                  <a:lnTo>
                    <a:pt x="5643092" y="1003985"/>
                  </a:lnTo>
                  <a:lnTo>
                    <a:pt x="5633351" y="973645"/>
                  </a:lnTo>
                  <a:lnTo>
                    <a:pt x="5630088" y="942378"/>
                  </a:lnTo>
                  <a:lnTo>
                    <a:pt x="5630138" y="941870"/>
                  </a:lnTo>
                  <a:lnTo>
                    <a:pt x="5642927" y="880935"/>
                  </a:lnTo>
                  <a:lnTo>
                    <a:pt x="5681599" y="826833"/>
                  </a:lnTo>
                  <a:lnTo>
                    <a:pt x="6355435" y="196303"/>
                  </a:lnTo>
                  <a:lnTo>
                    <a:pt x="6355435" y="154813"/>
                  </a:lnTo>
                  <a:close/>
                </a:path>
                <a:path w="6960870" h="1911985">
                  <a:moveTo>
                    <a:pt x="6692595" y="666000"/>
                  </a:moveTo>
                  <a:lnTo>
                    <a:pt x="6673583" y="644702"/>
                  </a:lnTo>
                  <a:lnTo>
                    <a:pt x="6641363" y="631405"/>
                  </a:lnTo>
                  <a:lnTo>
                    <a:pt x="6606108" y="633450"/>
                  </a:lnTo>
                  <a:lnTo>
                    <a:pt x="6425070" y="801751"/>
                  </a:lnTo>
                  <a:lnTo>
                    <a:pt x="6396507" y="837704"/>
                  </a:lnTo>
                  <a:lnTo>
                    <a:pt x="6377470" y="877824"/>
                  </a:lnTo>
                  <a:lnTo>
                    <a:pt x="6367945" y="920445"/>
                  </a:lnTo>
                  <a:lnTo>
                    <a:pt x="6367945" y="963891"/>
                  </a:lnTo>
                  <a:lnTo>
                    <a:pt x="6377470" y="1006500"/>
                  </a:lnTo>
                  <a:lnTo>
                    <a:pt x="6396507" y="1046619"/>
                  </a:lnTo>
                  <a:lnTo>
                    <a:pt x="6425070" y="1082573"/>
                  </a:lnTo>
                  <a:lnTo>
                    <a:pt x="6573533" y="1231138"/>
                  </a:lnTo>
                  <a:lnTo>
                    <a:pt x="6581661" y="1236065"/>
                  </a:lnTo>
                  <a:lnTo>
                    <a:pt x="6676758" y="1236065"/>
                  </a:lnTo>
                  <a:lnTo>
                    <a:pt x="6692595" y="1218323"/>
                  </a:lnTo>
                  <a:lnTo>
                    <a:pt x="6692595" y="666000"/>
                  </a:lnTo>
                  <a:close/>
                </a:path>
                <a:path w="6960870" h="1911985">
                  <a:moveTo>
                    <a:pt x="6960362" y="131851"/>
                  </a:moveTo>
                  <a:lnTo>
                    <a:pt x="6875996" y="47485"/>
                  </a:lnTo>
                  <a:lnTo>
                    <a:pt x="6841122" y="21069"/>
                  </a:lnTo>
                  <a:lnTo>
                    <a:pt x="6801866" y="5232"/>
                  </a:lnTo>
                  <a:lnTo>
                    <a:pt x="6760400" y="0"/>
                  </a:lnTo>
                  <a:lnTo>
                    <a:pt x="6718935" y="5232"/>
                  </a:lnTo>
                  <a:lnTo>
                    <a:pt x="6679666" y="21069"/>
                  </a:lnTo>
                  <a:lnTo>
                    <a:pt x="6644792" y="47485"/>
                  </a:lnTo>
                  <a:lnTo>
                    <a:pt x="5842762" y="849414"/>
                  </a:lnTo>
                  <a:lnTo>
                    <a:pt x="5816346" y="884262"/>
                  </a:lnTo>
                  <a:lnTo>
                    <a:pt x="5800496" y="923505"/>
                  </a:lnTo>
                  <a:lnTo>
                    <a:pt x="5795175" y="964806"/>
                  </a:lnTo>
                  <a:lnTo>
                    <a:pt x="5795200" y="964971"/>
                  </a:lnTo>
                  <a:lnTo>
                    <a:pt x="5800509" y="1006144"/>
                  </a:lnTo>
                  <a:lnTo>
                    <a:pt x="5800623" y="1006424"/>
                  </a:lnTo>
                  <a:lnTo>
                    <a:pt x="5816346" y="1045311"/>
                  </a:lnTo>
                  <a:lnTo>
                    <a:pt x="5842762" y="1080109"/>
                  </a:lnTo>
                  <a:lnTo>
                    <a:pt x="6644792" y="1881936"/>
                  </a:lnTo>
                  <a:lnTo>
                    <a:pt x="6679666" y="1908517"/>
                  </a:lnTo>
                  <a:lnTo>
                    <a:pt x="6687363" y="1911642"/>
                  </a:lnTo>
                  <a:lnTo>
                    <a:pt x="6833438" y="1911642"/>
                  </a:lnTo>
                  <a:lnTo>
                    <a:pt x="6841122" y="1908517"/>
                  </a:lnTo>
                  <a:lnTo>
                    <a:pt x="6875996" y="1881936"/>
                  </a:lnTo>
                  <a:lnTo>
                    <a:pt x="6960362" y="1797570"/>
                  </a:lnTo>
                  <a:lnTo>
                    <a:pt x="6960362" y="1793900"/>
                  </a:lnTo>
                  <a:lnTo>
                    <a:pt x="6246787" y="1080516"/>
                  </a:lnTo>
                  <a:lnTo>
                    <a:pt x="6220168" y="1045679"/>
                  </a:lnTo>
                  <a:lnTo>
                    <a:pt x="6204191" y="1006424"/>
                  </a:lnTo>
                  <a:lnTo>
                    <a:pt x="6204153" y="1006144"/>
                  </a:lnTo>
                  <a:lnTo>
                    <a:pt x="6198870" y="964971"/>
                  </a:lnTo>
                  <a:lnTo>
                    <a:pt x="6198882" y="964806"/>
                  </a:lnTo>
                  <a:lnTo>
                    <a:pt x="6204191" y="923505"/>
                  </a:lnTo>
                  <a:lnTo>
                    <a:pt x="6220155" y="884262"/>
                  </a:lnTo>
                  <a:lnTo>
                    <a:pt x="6246787" y="849414"/>
                  </a:lnTo>
                  <a:lnTo>
                    <a:pt x="6960362" y="135521"/>
                  </a:lnTo>
                  <a:lnTo>
                    <a:pt x="6960362" y="131851"/>
                  </a:lnTo>
                  <a:close/>
                </a:path>
              </a:pathLst>
            </a:custGeom>
            <a:solidFill>
              <a:srgbClr val="387D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749547" y="1741354"/>
              <a:ext cx="844550" cy="1008380"/>
            </a:xfrm>
            <a:custGeom>
              <a:avLst/>
              <a:gdLst/>
              <a:ahLst/>
              <a:cxnLst/>
              <a:rect l="l" t="t" r="r" b="b"/>
              <a:pathLst>
                <a:path w="844550" h="1008380">
                  <a:moveTo>
                    <a:pt x="590177" y="1008380"/>
                  </a:moveTo>
                  <a:lnTo>
                    <a:pt x="60909" y="1008380"/>
                  </a:lnTo>
                  <a:lnTo>
                    <a:pt x="56664" y="1007110"/>
                  </a:lnTo>
                  <a:lnTo>
                    <a:pt x="48260" y="1005840"/>
                  </a:lnTo>
                  <a:lnTo>
                    <a:pt x="16045" y="985520"/>
                  </a:lnTo>
                  <a:lnTo>
                    <a:pt x="13344" y="982980"/>
                  </a:lnTo>
                  <a:lnTo>
                    <a:pt x="0" y="947420"/>
                  </a:lnTo>
                  <a:lnTo>
                    <a:pt x="8" y="59690"/>
                  </a:lnTo>
                  <a:lnTo>
                    <a:pt x="16107" y="21590"/>
                  </a:lnTo>
                  <a:lnTo>
                    <a:pt x="22160" y="15240"/>
                  </a:lnTo>
                  <a:lnTo>
                    <a:pt x="25452" y="12700"/>
                  </a:lnTo>
                  <a:lnTo>
                    <a:pt x="32566" y="7620"/>
                  </a:lnTo>
                  <a:lnTo>
                    <a:pt x="36321" y="6350"/>
                  </a:lnTo>
                  <a:lnTo>
                    <a:pt x="44224" y="2540"/>
                  </a:lnTo>
                  <a:lnTo>
                    <a:pt x="48297" y="1270"/>
                  </a:lnTo>
                  <a:lnTo>
                    <a:pt x="56686" y="0"/>
                  </a:lnTo>
                  <a:lnTo>
                    <a:pt x="594426" y="0"/>
                  </a:lnTo>
                  <a:lnTo>
                    <a:pt x="602842" y="1270"/>
                  </a:lnTo>
                  <a:lnTo>
                    <a:pt x="606928" y="2540"/>
                  </a:lnTo>
                  <a:lnTo>
                    <a:pt x="614854" y="6350"/>
                  </a:lnTo>
                  <a:lnTo>
                    <a:pt x="618619" y="7620"/>
                  </a:lnTo>
                  <a:lnTo>
                    <a:pt x="625752" y="12700"/>
                  </a:lnTo>
                  <a:lnTo>
                    <a:pt x="629052" y="15240"/>
                  </a:lnTo>
                  <a:lnTo>
                    <a:pt x="635117" y="21590"/>
                  </a:lnTo>
                  <a:lnTo>
                    <a:pt x="637825" y="25400"/>
                  </a:lnTo>
                  <a:lnTo>
                    <a:pt x="642589" y="31750"/>
                  </a:lnTo>
                  <a:lnTo>
                    <a:pt x="643930" y="34290"/>
                  </a:lnTo>
                  <a:lnTo>
                    <a:pt x="57188" y="34290"/>
                  </a:lnTo>
                  <a:lnTo>
                    <a:pt x="49652" y="38100"/>
                  </a:lnTo>
                  <a:lnTo>
                    <a:pt x="34455" y="60960"/>
                  </a:lnTo>
                  <a:lnTo>
                    <a:pt x="34576" y="951230"/>
                  </a:lnTo>
                  <a:lnTo>
                    <a:pt x="643232" y="974090"/>
                  </a:lnTo>
                  <a:lnTo>
                    <a:pt x="642561" y="975360"/>
                  </a:lnTo>
                  <a:lnTo>
                    <a:pt x="637797" y="982980"/>
                  </a:lnTo>
                  <a:lnTo>
                    <a:pt x="635090" y="985520"/>
                  </a:lnTo>
                  <a:lnTo>
                    <a:pt x="629028" y="991870"/>
                  </a:lnTo>
                  <a:lnTo>
                    <a:pt x="594425" y="1007110"/>
                  </a:lnTo>
                  <a:lnTo>
                    <a:pt x="590177" y="1008380"/>
                  </a:lnTo>
                  <a:close/>
                </a:path>
                <a:path w="844550" h="1008380">
                  <a:moveTo>
                    <a:pt x="639708" y="236220"/>
                  </a:moveTo>
                  <a:lnTo>
                    <a:pt x="571261" y="236220"/>
                  </a:lnTo>
                  <a:lnTo>
                    <a:pt x="593772" y="223520"/>
                  </a:lnTo>
                  <a:lnTo>
                    <a:pt x="618446" y="208280"/>
                  </a:lnTo>
                  <a:lnTo>
                    <a:pt x="616624" y="133350"/>
                  </a:lnTo>
                  <a:lnTo>
                    <a:pt x="616656" y="55880"/>
                  </a:lnTo>
                  <a:lnTo>
                    <a:pt x="613640" y="49530"/>
                  </a:lnTo>
                  <a:lnTo>
                    <a:pt x="607577" y="43180"/>
                  </a:lnTo>
                  <a:lnTo>
                    <a:pt x="603200" y="38100"/>
                  </a:lnTo>
                  <a:lnTo>
                    <a:pt x="597953" y="35560"/>
                  </a:lnTo>
                  <a:lnTo>
                    <a:pt x="591836" y="34290"/>
                  </a:lnTo>
                  <a:lnTo>
                    <a:pt x="643930" y="34290"/>
                  </a:lnTo>
                  <a:lnTo>
                    <a:pt x="651208" y="140970"/>
                  </a:lnTo>
                  <a:lnTo>
                    <a:pt x="651320" y="158750"/>
                  </a:lnTo>
                  <a:lnTo>
                    <a:pt x="651403" y="189230"/>
                  </a:lnTo>
                  <a:lnTo>
                    <a:pt x="721307" y="189230"/>
                  </a:lnTo>
                  <a:lnTo>
                    <a:pt x="705047" y="198120"/>
                  </a:lnTo>
                  <a:lnTo>
                    <a:pt x="696940" y="203200"/>
                  </a:lnTo>
                  <a:lnTo>
                    <a:pt x="639708" y="236220"/>
                  </a:lnTo>
                  <a:close/>
                </a:path>
                <a:path w="844550" h="1008380">
                  <a:moveTo>
                    <a:pt x="524174" y="793750"/>
                  </a:moveTo>
                  <a:lnTo>
                    <a:pt x="126910" y="793750"/>
                  </a:lnTo>
                  <a:lnTo>
                    <a:pt x="119940" y="792480"/>
                  </a:lnTo>
                  <a:lnTo>
                    <a:pt x="116556" y="791210"/>
                  </a:lnTo>
                  <a:lnTo>
                    <a:pt x="109994" y="788670"/>
                  </a:lnTo>
                  <a:lnTo>
                    <a:pt x="106878" y="786130"/>
                  </a:lnTo>
                  <a:lnTo>
                    <a:pt x="100975" y="782320"/>
                  </a:lnTo>
                  <a:lnTo>
                    <a:pt x="98245" y="781050"/>
                  </a:lnTo>
                  <a:lnTo>
                    <a:pt x="93229" y="775970"/>
                  </a:lnTo>
                  <a:lnTo>
                    <a:pt x="90990" y="772160"/>
                  </a:lnTo>
                  <a:lnTo>
                    <a:pt x="87051" y="767080"/>
                  </a:lnTo>
                  <a:lnTo>
                    <a:pt x="79944" y="124460"/>
                  </a:lnTo>
                  <a:lnTo>
                    <a:pt x="80290" y="121920"/>
                  </a:lnTo>
                  <a:lnTo>
                    <a:pt x="81675" y="114300"/>
                  </a:lnTo>
                  <a:lnTo>
                    <a:pt x="82702" y="110490"/>
                  </a:lnTo>
                  <a:lnTo>
                    <a:pt x="85423" y="104140"/>
                  </a:lnTo>
                  <a:lnTo>
                    <a:pt x="87091" y="101600"/>
                  </a:lnTo>
                  <a:lnTo>
                    <a:pt x="91042" y="95250"/>
                  </a:lnTo>
                  <a:lnTo>
                    <a:pt x="127030" y="74930"/>
                  </a:lnTo>
                  <a:lnTo>
                    <a:pt x="130553" y="73660"/>
                  </a:lnTo>
                  <a:lnTo>
                    <a:pt x="517097" y="73660"/>
                  </a:lnTo>
                  <a:lnTo>
                    <a:pt x="527919" y="74930"/>
                  </a:lnTo>
                  <a:lnTo>
                    <a:pt x="562024" y="97790"/>
                  </a:lnTo>
                  <a:lnTo>
                    <a:pt x="568487" y="111760"/>
                  </a:lnTo>
                  <a:lnTo>
                    <a:pt x="129561" y="111760"/>
                  </a:lnTo>
                  <a:lnTo>
                    <a:pt x="125677" y="113030"/>
                  </a:lnTo>
                  <a:lnTo>
                    <a:pt x="119218" y="120650"/>
                  </a:lnTo>
                  <a:lnTo>
                    <a:pt x="117607" y="124460"/>
                  </a:lnTo>
                  <a:lnTo>
                    <a:pt x="117733" y="491490"/>
                  </a:lnTo>
                  <a:lnTo>
                    <a:pt x="117756" y="744220"/>
                  </a:lnTo>
                  <a:lnTo>
                    <a:pt x="119368" y="748030"/>
                  </a:lnTo>
                  <a:lnTo>
                    <a:pt x="127662" y="755650"/>
                  </a:lnTo>
                  <a:lnTo>
                    <a:pt x="569001" y="755650"/>
                  </a:lnTo>
                  <a:lnTo>
                    <a:pt x="568487" y="756920"/>
                  </a:lnTo>
                  <a:lnTo>
                    <a:pt x="550133" y="782320"/>
                  </a:lnTo>
                  <a:lnTo>
                    <a:pt x="544221" y="787400"/>
                  </a:lnTo>
                  <a:lnTo>
                    <a:pt x="541101" y="788670"/>
                  </a:lnTo>
                  <a:lnTo>
                    <a:pt x="534533" y="791210"/>
                  </a:lnTo>
                  <a:lnTo>
                    <a:pt x="531147" y="792480"/>
                  </a:lnTo>
                  <a:lnTo>
                    <a:pt x="524174" y="793750"/>
                  </a:lnTo>
                  <a:close/>
                </a:path>
                <a:path w="844550" h="1008380">
                  <a:moveTo>
                    <a:pt x="416623" y="674370"/>
                  </a:moveTo>
                  <a:lnTo>
                    <a:pt x="403440" y="674370"/>
                  </a:lnTo>
                  <a:lnTo>
                    <a:pt x="399226" y="668020"/>
                  </a:lnTo>
                  <a:lnTo>
                    <a:pt x="396376" y="655320"/>
                  </a:lnTo>
                  <a:lnTo>
                    <a:pt x="390465" y="626110"/>
                  </a:lnTo>
                  <a:lnTo>
                    <a:pt x="384508" y="598170"/>
                  </a:lnTo>
                  <a:lnTo>
                    <a:pt x="378597" y="570230"/>
                  </a:lnTo>
                  <a:lnTo>
                    <a:pt x="372826" y="541020"/>
                  </a:lnTo>
                  <a:lnTo>
                    <a:pt x="372604" y="538480"/>
                  </a:lnTo>
                  <a:lnTo>
                    <a:pt x="371610" y="537210"/>
                  </a:lnTo>
                  <a:lnTo>
                    <a:pt x="368079" y="533400"/>
                  </a:lnTo>
                  <a:lnTo>
                    <a:pt x="365975" y="532130"/>
                  </a:lnTo>
                  <a:lnTo>
                    <a:pt x="363530" y="532130"/>
                  </a:lnTo>
                  <a:lnTo>
                    <a:pt x="351859" y="529590"/>
                  </a:lnTo>
                  <a:lnTo>
                    <a:pt x="340625" y="525780"/>
                  </a:lnTo>
                  <a:lnTo>
                    <a:pt x="335237" y="521970"/>
                  </a:lnTo>
                  <a:lnTo>
                    <a:pt x="324920" y="516890"/>
                  </a:lnTo>
                  <a:lnTo>
                    <a:pt x="320068" y="513080"/>
                  </a:lnTo>
                  <a:lnTo>
                    <a:pt x="310974" y="505460"/>
                  </a:lnTo>
                  <a:lnTo>
                    <a:pt x="306801" y="500380"/>
                  </a:lnTo>
                  <a:lnTo>
                    <a:pt x="299202" y="491490"/>
                  </a:lnTo>
                  <a:lnTo>
                    <a:pt x="282016" y="453390"/>
                  </a:lnTo>
                  <a:lnTo>
                    <a:pt x="279578" y="435610"/>
                  </a:lnTo>
                  <a:lnTo>
                    <a:pt x="279680" y="422910"/>
                  </a:lnTo>
                  <a:lnTo>
                    <a:pt x="290740" y="382270"/>
                  </a:lnTo>
                  <a:lnTo>
                    <a:pt x="321477" y="346710"/>
                  </a:lnTo>
                  <a:lnTo>
                    <a:pt x="377476" y="325120"/>
                  </a:lnTo>
                  <a:lnTo>
                    <a:pt x="387188" y="322580"/>
                  </a:lnTo>
                  <a:lnTo>
                    <a:pt x="396970" y="321310"/>
                  </a:lnTo>
                  <a:lnTo>
                    <a:pt x="409390" y="318770"/>
                  </a:lnTo>
                  <a:lnTo>
                    <a:pt x="411125" y="317500"/>
                  </a:lnTo>
                  <a:lnTo>
                    <a:pt x="414843" y="317500"/>
                  </a:lnTo>
                  <a:lnTo>
                    <a:pt x="448699" y="306070"/>
                  </a:lnTo>
                  <a:lnTo>
                    <a:pt x="459587" y="300990"/>
                  </a:lnTo>
                  <a:lnTo>
                    <a:pt x="462562" y="299720"/>
                  </a:lnTo>
                  <a:lnTo>
                    <a:pt x="467891" y="297180"/>
                  </a:lnTo>
                  <a:lnTo>
                    <a:pt x="496600" y="280670"/>
                  </a:lnTo>
                  <a:lnTo>
                    <a:pt x="513574" y="270510"/>
                  </a:lnTo>
                  <a:lnTo>
                    <a:pt x="533582" y="259080"/>
                  </a:lnTo>
                  <a:lnTo>
                    <a:pt x="533436" y="124460"/>
                  </a:lnTo>
                  <a:lnTo>
                    <a:pt x="520196" y="111760"/>
                  </a:lnTo>
                  <a:lnTo>
                    <a:pt x="568487" y="111760"/>
                  </a:lnTo>
                  <a:lnTo>
                    <a:pt x="569771" y="115570"/>
                  </a:lnTo>
                  <a:lnTo>
                    <a:pt x="571013" y="125730"/>
                  </a:lnTo>
                  <a:lnTo>
                    <a:pt x="571261" y="125730"/>
                  </a:lnTo>
                  <a:lnTo>
                    <a:pt x="571261" y="236220"/>
                  </a:lnTo>
                  <a:lnTo>
                    <a:pt x="639708" y="236220"/>
                  </a:lnTo>
                  <a:lnTo>
                    <a:pt x="476815" y="330200"/>
                  </a:lnTo>
                  <a:lnTo>
                    <a:pt x="474808" y="331470"/>
                  </a:lnTo>
                  <a:lnTo>
                    <a:pt x="473321" y="332740"/>
                  </a:lnTo>
                  <a:lnTo>
                    <a:pt x="472353" y="335280"/>
                  </a:lnTo>
                  <a:lnTo>
                    <a:pt x="471763" y="336550"/>
                  </a:lnTo>
                  <a:lnTo>
                    <a:pt x="471598" y="337820"/>
                  </a:lnTo>
                  <a:lnTo>
                    <a:pt x="471981" y="340360"/>
                  </a:lnTo>
                  <a:lnTo>
                    <a:pt x="472100" y="341630"/>
                  </a:lnTo>
                  <a:lnTo>
                    <a:pt x="472348" y="342900"/>
                  </a:lnTo>
                  <a:lnTo>
                    <a:pt x="472725" y="342900"/>
                  </a:lnTo>
                  <a:lnTo>
                    <a:pt x="473365" y="345440"/>
                  </a:lnTo>
                  <a:lnTo>
                    <a:pt x="439260" y="345440"/>
                  </a:lnTo>
                  <a:lnTo>
                    <a:pt x="428969" y="347980"/>
                  </a:lnTo>
                  <a:lnTo>
                    <a:pt x="418747" y="349250"/>
                  </a:lnTo>
                  <a:lnTo>
                    <a:pt x="408619" y="351790"/>
                  </a:lnTo>
                  <a:lnTo>
                    <a:pt x="397987" y="354330"/>
                  </a:lnTo>
                  <a:lnTo>
                    <a:pt x="396623" y="354330"/>
                  </a:lnTo>
                  <a:lnTo>
                    <a:pt x="359440" y="364490"/>
                  </a:lnTo>
                  <a:lnTo>
                    <a:pt x="327096" y="387350"/>
                  </a:lnTo>
                  <a:lnTo>
                    <a:pt x="312706" y="424180"/>
                  </a:lnTo>
                  <a:lnTo>
                    <a:pt x="312511" y="431800"/>
                  </a:lnTo>
                  <a:lnTo>
                    <a:pt x="313705" y="439420"/>
                  </a:lnTo>
                  <a:lnTo>
                    <a:pt x="314548" y="447040"/>
                  </a:lnTo>
                  <a:lnTo>
                    <a:pt x="334025" y="481330"/>
                  </a:lnTo>
                  <a:lnTo>
                    <a:pt x="367625" y="500380"/>
                  </a:lnTo>
                  <a:lnTo>
                    <a:pt x="639910" y="500380"/>
                  </a:lnTo>
                  <a:lnTo>
                    <a:pt x="756062" y="516890"/>
                  </a:lnTo>
                  <a:lnTo>
                    <a:pt x="473593" y="516890"/>
                  </a:lnTo>
                  <a:lnTo>
                    <a:pt x="473736" y="518160"/>
                  </a:lnTo>
                  <a:lnTo>
                    <a:pt x="475344" y="525780"/>
                  </a:lnTo>
                  <a:lnTo>
                    <a:pt x="437897" y="525780"/>
                  </a:lnTo>
                  <a:lnTo>
                    <a:pt x="434674" y="527050"/>
                  </a:lnTo>
                  <a:lnTo>
                    <a:pt x="430212" y="527050"/>
                  </a:lnTo>
                  <a:lnTo>
                    <a:pt x="427610" y="528320"/>
                  </a:lnTo>
                  <a:lnTo>
                    <a:pt x="412488" y="530860"/>
                  </a:lnTo>
                  <a:lnTo>
                    <a:pt x="404804" y="533400"/>
                  </a:lnTo>
                  <a:lnTo>
                    <a:pt x="410397" y="558800"/>
                  </a:lnTo>
                  <a:lnTo>
                    <a:pt x="421397" y="612140"/>
                  </a:lnTo>
                  <a:lnTo>
                    <a:pt x="427114" y="638810"/>
                  </a:lnTo>
                  <a:lnTo>
                    <a:pt x="498635" y="638810"/>
                  </a:lnTo>
                  <a:lnTo>
                    <a:pt x="499269" y="645160"/>
                  </a:lnTo>
                  <a:lnTo>
                    <a:pt x="497111" y="652780"/>
                  </a:lnTo>
                  <a:lnTo>
                    <a:pt x="491654" y="656590"/>
                  </a:lnTo>
                  <a:lnTo>
                    <a:pt x="482641" y="660400"/>
                  </a:lnTo>
                  <a:lnTo>
                    <a:pt x="482021" y="660400"/>
                  </a:lnTo>
                  <a:lnTo>
                    <a:pt x="474460" y="661670"/>
                  </a:lnTo>
                  <a:lnTo>
                    <a:pt x="466776" y="664210"/>
                  </a:lnTo>
                  <a:lnTo>
                    <a:pt x="459215" y="665480"/>
                  </a:lnTo>
                  <a:lnTo>
                    <a:pt x="450382" y="666750"/>
                  </a:lnTo>
                  <a:lnTo>
                    <a:pt x="441538" y="669290"/>
                  </a:lnTo>
                  <a:lnTo>
                    <a:pt x="432670" y="670560"/>
                  </a:lnTo>
                  <a:lnTo>
                    <a:pt x="423767" y="673100"/>
                  </a:lnTo>
                  <a:lnTo>
                    <a:pt x="420218" y="673100"/>
                  </a:lnTo>
                  <a:lnTo>
                    <a:pt x="416623" y="674370"/>
                  </a:lnTo>
                  <a:close/>
                </a:path>
                <a:path w="844550" h="1008380">
                  <a:moveTo>
                    <a:pt x="721307" y="189230"/>
                  </a:moveTo>
                  <a:lnTo>
                    <a:pt x="651403" y="189230"/>
                  </a:lnTo>
                  <a:lnTo>
                    <a:pt x="653808" y="186690"/>
                  </a:lnTo>
                  <a:lnTo>
                    <a:pt x="656163" y="185420"/>
                  </a:lnTo>
                  <a:lnTo>
                    <a:pt x="658642" y="184150"/>
                  </a:lnTo>
                  <a:lnTo>
                    <a:pt x="689999" y="165100"/>
                  </a:lnTo>
                  <a:lnTo>
                    <a:pt x="723093" y="146050"/>
                  </a:lnTo>
                  <a:lnTo>
                    <a:pt x="732658" y="140970"/>
                  </a:lnTo>
                  <a:lnTo>
                    <a:pt x="750732" y="129540"/>
                  </a:lnTo>
                  <a:lnTo>
                    <a:pt x="751971" y="129540"/>
                  </a:lnTo>
                  <a:lnTo>
                    <a:pt x="758273" y="158750"/>
                  </a:lnTo>
                  <a:lnTo>
                    <a:pt x="763617" y="184150"/>
                  </a:lnTo>
                  <a:lnTo>
                    <a:pt x="729414" y="184150"/>
                  </a:lnTo>
                  <a:lnTo>
                    <a:pt x="721307" y="189230"/>
                  </a:lnTo>
                  <a:close/>
                </a:path>
                <a:path w="844550" h="1008380">
                  <a:moveTo>
                    <a:pt x="835317" y="523240"/>
                  </a:moveTo>
                  <a:lnTo>
                    <a:pt x="800681" y="523240"/>
                  </a:lnTo>
                  <a:lnTo>
                    <a:pt x="758293" y="321310"/>
                  </a:lnTo>
                  <a:lnTo>
                    <a:pt x="749988" y="281940"/>
                  </a:lnTo>
                  <a:lnTo>
                    <a:pt x="748997" y="278130"/>
                  </a:lnTo>
                  <a:lnTo>
                    <a:pt x="748129" y="273050"/>
                  </a:lnTo>
                  <a:lnTo>
                    <a:pt x="747138" y="267970"/>
                  </a:lnTo>
                  <a:lnTo>
                    <a:pt x="743586" y="251460"/>
                  </a:lnTo>
                  <a:lnTo>
                    <a:pt x="736436" y="217170"/>
                  </a:lnTo>
                  <a:lnTo>
                    <a:pt x="732884" y="200660"/>
                  </a:lnTo>
                  <a:lnTo>
                    <a:pt x="731645" y="195580"/>
                  </a:lnTo>
                  <a:lnTo>
                    <a:pt x="729414" y="184150"/>
                  </a:lnTo>
                  <a:lnTo>
                    <a:pt x="763617" y="184150"/>
                  </a:lnTo>
                  <a:lnTo>
                    <a:pt x="770830" y="218440"/>
                  </a:lnTo>
                  <a:lnTo>
                    <a:pt x="777132" y="247650"/>
                  </a:lnTo>
                  <a:lnTo>
                    <a:pt x="835317" y="523240"/>
                  </a:lnTo>
                  <a:close/>
                </a:path>
                <a:path w="844550" h="1008380">
                  <a:moveTo>
                    <a:pt x="639910" y="500380"/>
                  </a:moveTo>
                  <a:lnTo>
                    <a:pt x="377288" y="500380"/>
                  </a:lnTo>
                  <a:lnTo>
                    <a:pt x="387907" y="499110"/>
                  </a:lnTo>
                  <a:lnTo>
                    <a:pt x="398491" y="499110"/>
                  </a:lnTo>
                  <a:lnTo>
                    <a:pt x="409039" y="497840"/>
                  </a:lnTo>
                  <a:lnTo>
                    <a:pt x="419553" y="495300"/>
                  </a:lnTo>
                  <a:lnTo>
                    <a:pt x="423271" y="495300"/>
                  </a:lnTo>
                  <a:lnTo>
                    <a:pt x="444404" y="491490"/>
                  </a:lnTo>
                  <a:lnTo>
                    <a:pt x="455098" y="488950"/>
                  </a:lnTo>
                  <a:lnTo>
                    <a:pt x="465908" y="487680"/>
                  </a:lnTo>
                  <a:lnTo>
                    <a:pt x="469255" y="487680"/>
                  </a:lnTo>
                  <a:lnTo>
                    <a:pt x="439260" y="345440"/>
                  </a:lnTo>
                  <a:lnTo>
                    <a:pt x="473365" y="345440"/>
                  </a:lnTo>
                  <a:lnTo>
                    <a:pt x="475922" y="355600"/>
                  </a:lnTo>
                  <a:lnTo>
                    <a:pt x="481758" y="383540"/>
                  </a:lnTo>
                  <a:lnTo>
                    <a:pt x="489893" y="422910"/>
                  </a:lnTo>
                  <a:lnTo>
                    <a:pt x="499993" y="473710"/>
                  </a:lnTo>
                  <a:lnTo>
                    <a:pt x="501232" y="476250"/>
                  </a:lnTo>
                  <a:lnTo>
                    <a:pt x="503959" y="481330"/>
                  </a:lnTo>
                  <a:lnTo>
                    <a:pt x="639910" y="500380"/>
                  </a:lnTo>
                  <a:close/>
                </a:path>
                <a:path w="844550" h="1008380">
                  <a:moveTo>
                    <a:pt x="569001" y="755650"/>
                  </a:moveTo>
                  <a:lnTo>
                    <a:pt x="521597" y="755650"/>
                  </a:lnTo>
                  <a:lnTo>
                    <a:pt x="525481" y="754380"/>
                  </a:lnTo>
                  <a:lnTo>
                    <a:pt x="528748" y="751840"/>
                  </a:lnTo>
                  <a:lnTo>
                    <a:pt x="531963" y="748030"/>
                  </a:lnTo>
                  <a:lnTo>
                    <a:pt x="533574" y="744220"/>
                  </a:lnTo>
                  <a:lnTo>
                    <a:pt x="533582" y="525780"/>
                  </a:lnTo>
                  <a:lnTo>
                    <a:pt x="520401" y="523240"/>
                  </a:lnTo>
                  <a:lnTo>
                    <a:pt x="507244" y="521970"/>
                  </a:lnTo>
                  <a:lnTo>
                    <a:pt x="480906" y="518160"/>
                  </a:lnTo>
                  <a:lnTo>
                    <a:pt x="476072" y="518160"/>
                  </a:lnTo>
                  <a:lnTo>
                    <a:pt x="473593" y="516890"/>
                  </a:lnTo>
                  <a:lnTo>
                    <a:pt x="756062" y="516890"/>
                  </a:lnTo>
                  <a:lnTo>
                    <a:pt x="794856" y="521970"/>
                  </a:lnTo>
                  <a:lnTo>
                    <a:pt x="800681" y="523240"/>
                  </a:lnTo>
                  <a:lnTo>
                    <a:pt x="835317" y="523240"/>
                  </a:lnTo>
                  <a:lnTo>
                    <a:pt x="836926" y="530860"/>
                  </a:lnTo>
                  <a:lnTo>
                    <a:pt x="571261" y="530860"/>
                  </a:lnTo>
                  <a:lnTo>
                    <a:pt x="571141" y="744220"/>
                  </a:lnTo>
                  <a:lnTo>
                    <a:pt x="570908" y="746760"/>
                  </a:lnTo>
                  <a:lnTo>
                    <a:pt x="569516" y="754380"/>
                  </a:lnTo>
                  <a:lnTo>
                    <a:pt x="569001" y="755650"/>
                  </a:lnTo>
                  <a:close/>
                </a:path>
                <a:path w="844550" h="1008380">
                  <a:moveTo>
                    <a:pt x="498635" y="638810"/>
                  </a:moveTo>
                  <a:lnTo>
                    <a:pt x="427114" y="638810"/>
                  </a:lnTo>
                  <a:lnTo>
                    <a:pt x="457108" y="631190"/>
                  </a:lnTo>
                  <a:lnTo>
                    <a:pt x="461322" y="631190"/>
                  </a:lnTo>
                  <a:lnTo>
                    <a:pt x="463429" y="629920"/>
                  </a:lnTo>
                  <a:lnTo>
                    <a:pt x="452228" y="577850"/>
                  </a:lnTo>
                  <a:lnTo>
                    <a:pt x="441119" y="525780"/>
                  </a:lnTo>
                  <a:lnTo>
                    <a:pt x="475344" y="525780"/>
                  </a:lnTo>
                  <a:lnTo>
                    <a:pt x="480168" y="548640"/>
                  </a:lnTo>
                  <a:lnTo>
                    <a:pt x="492403" y="607060"/>
                  </a:lnTo>
                  <a:lnTo>
                    <a:pt x="498382" y="636270"/>
                  </a:lnTo>
                  <a:lnTo>
                    <a:pt x="498635" y="638810"/>
                  </a:lnTo>
                  <a:close/>
                </a:path>
                <a:path w="844550" h="1008380">
                  <a:moveTo>
                    <a:pt x="643232" y="974090"/>
                  </a:moveTo>
                  <a:lnTo>
                    <a:pt x="594362" y="974090"/>
                  </a:lnTo>
                  <a:lnTo>
                    <a:pt x="601633" y="970280"/>
                  </a:lnTo>
                  <a:lnTo>
                    <a:pt x="607700" y="963930"/>
                  </a:lnTo>
                  <a:lnTo>
                    <a:pt x="613739" y="958850"/>
                  </a:lnTo>
                  <a:lnTo>
                    <a:pt x="616755" y="951230"/>
                  </a:lnTo>
                  <a:lnTo>
                    <a:pt x="616748" y="535940"/>
                  </a:lnTo>
                  <a:lnTo>
                    <a:pt x="571261" y="530860"/>
                  </a:lnTo>
                  <a:lnTo>
                    <a:pt x="836926" y="530860"/>
                  </a:lnTo>
                  <a:lnTo>
                    <a:pt x="839071" y="541020"/>
                  </a:lnTo>
                  <a:lnTo>
                    <a:pt x="651205" y="541020"/>
                  </a:lnTo>
                  <a:lnTo>
                    <a:pt x="651200" y="947420"/>
                  </a:lnTo>
                  <a:lnTo>
                    <a:pt x="650778" y="951230"/>
                  </a:lnTo>
                  <a:lnTo>
                    <a:pt x="649099" y="960120"/>
                  </a:lnTo>
                  <a:lnTo>
                    <a:pt x="647858" y="963930"/>
                  </a:lnTo>
                  <a:lnTo>
                    <a:pt x="644573" y="971550"/>
                  </a:lnTo>
                  <a:lnTo>
                    <a:pt x="643232" y="974090"/>
                  </a:lnTo>
                  <a:close/>
                </a:path>
                <a:path w="844550" h="1008380">
                  <a:moveTo>
                    <a:pt x="844434" y="566420"/>
                  </a:moveTo>
                  <a:lnTo>
                    <a:pt x="802169" y="561340"/>
                  </a:lnTo>
                  <a:lnTo>
                    <a:pt x="651205" y="541020"/>
                  </a:lnTo>
                  <a:lnTo>
                    <a:pt x="839071" y="541020"/>
                  </a:lnTo>
                  <a:lnTo>
                    <a:pt x="844434" y="566420"/>
                  </a:lnTo>
                  <a:close/>
                </a:path>
                <a:path w="844550" h="1008380">
                  <a:moveTo>
                    <a:pt x="329184" y="934720"/>
                  </a:moveTo>
                  <a:lnTo>
                    <a:pt x="322023" y="934720"/>
                  </a:lnTo>
                  <a:lnTo>
                    <a:pt x="318476" y="933450"/>
                  </a:lnTo>
                  <a:lnTo>
                    <a:pt x="311452" y="932180"/>
                  </a:lnTo>
                  <a:lnTo>
                    <a:pt x="278269" y="906780"/>
                  </a:lnTo>
                  <a:lnTo>
                    <a:pt x="276589" y="904240"/>
                  </a:lnTo>
                  <a:lnTo>
                    <a:pt x="273849" y="897890"/>
                  </a:lnTo>
                  <a:lnTo>
                    <a:pt x="272814" y="894080"/>
                  </a:lnTo>
                  <a:lnTo>
                    <a:pt x="271417" y="886460"/>
                  </a:lnTo>
                  <a:lnTo>
                    <a:pt x="271068" y="883920"/>
                  </a:lnTo>
                  <a:lnTo>
                    <a:pt x="271068" y="876300"/>
                  </a:lnTo>
                  <a:lnTo>
                    <a:pt x="282248" y="847090"/>
                  </a:lnTo>
                  <a:lnTo>
                    <a:pt x="284509" y="843280"/>
                  </a:lnTo>
                  <a:lnTo>
                    <a:pt x="289573" y="838200"/>
                  </a:lnTo>
                  <a:lnTo>
                    <a:pt x="292328" y="836930"/>
                  </a:lnTo>
                  <a:lnTo>
                    <a:pt x="298282" y="831850"/>
                  </a:lnTo>
                  <a:lnTo>
                    <a:pt x="301425" y="830580"/>
                  </a:lnTo>
                  <a:lnTo>
                    <a:pt x="308042" y="828040"/>
                  </a:lnTo>
                  <a:lnTo>
                    <a:pt x="311452" y="826770"/>
                  </a:lnTo>
                  <a:lnTo>
                    <a:pt x="318476" y="825500"/>
                  </a:lnTo>
                  <a:lnTo>
                    <a:pt x="332731" y="825500"/>
                  </a:lnTo>
                  <a:lnTo>
                    <a:pt x="358879" y="836930"/>
                  </a:lnTo>
                  <a:lnTo>
                    <a:pt x="361634" y="838200"/>
                  </a:lnTo>
                  <a:lnTo>
                    <a:pt x="366698" y="843280"/>
                  </a:lnTo>
                  <a:lnTo>
                    <a:pt x="368959" y="847090"/>
                  </a:lnTo>
                  <a:lnTo>
                    <a:pt x="372937" y="852170"/>
                  </a:lnTo>
                  <a:lnTo>
                    <a:pt x="374617" y="855980"/>
                  </a:lnTo>
                  <a:lnTo>
                    <a:pt x="322481" y="855980"/>
                  </a:lnTo>
                  <a:lnTo>
                    <a:pt x="319477" y="857250"/>
                  </a:lnTo>
                  <a:lnTo>
                    <a:pt x="302054" y="876300"/>
                  </a:lnTo>
                  <a:lnTo>
                    <a:pt x="302054" y="882650"/>
                  </a:lnTo>
                  <a:lnTo>
                    <a:pt x="319477" y="902970"/>
                  </a:lnTo>
                  <a:lnTo>
                    <a:pt x="375165" y="902970"/>
                  </a:lnTo>
                  <a:lnTo>
                    <a:pt x="374617" y="904240"/>
                  </a:lnTo>
                  <a:lnTo>
                    <a:pt x="372937" y="906780"/>
                  </a:lnTo>
                  <a:lnTo>
                    <a:pt x="368959" y="913130"/>
                  </a:lnTo>
                  <a:lnTo>
                    <a:pt x="366698" y="915670"/>
                  </a:lnTo>
                  <a:lnTo>
                    <a:pt x="332731" y="933450"/>
                  </a:lnTo>
                  <a:lnTo>
                    <a:pt x="329184" y="934720"/>
                  </a:lnTo>
                  <a:close/>
                </a:path>
                <a:path w="844550" h="1008380">
                  <a:moveTo>
                    <a:pt x="375165" y="902970"/>
                  </a:moveTo>
                  <a:lnTo>
                    <a:pt x="331723" y="902970"/>
                  </a:lnTo>
                  <a:lnTo>
                    <a:pt x="337484" y="900430"/>
                  </a:lnTo>
                  <a:lnTo>
                    <a:pt x="340028" y="899160"/>
                  </a:lnTo>
                  <a:lnTo>
                    <a:pt x="349153" y="876300"/>
                  </a:lnTo>
                  <a:lnTo>
                    <a:pt x="348555" y="873760"/>
                  </a:lnTo>
                  <a:lnTo>
                    <a:pt x="328726" y="855980"/>
                  </a:lnTo>
                  <a:lnTo>
                    <a:pt x="374617" y="855980"/>
                  </a:lnTo>
                  <a:lnTo>
                    <a:pt x="377358" y="862330"/>
                  </a:lnTo>
                  <a:lnTo>
                    <a:pt x="378392" y="866140"/>
                  </a:lnTo>
                  <a:lnTo>
                    <a:pt x="379790" y="872490"/>
                  </a:lnTo>
                  <a:lnTo>
                    <a:pt x="380139" y="876300"/>
                  </a:lnTo>
                  <a:lnTo>
                    <a:pt x="380139" y="883920"/>
                  </a:lnTo>
                  <a:lnTo>
                    <a:pt x="379790" y="886460"/>
                  </a:lnTo>
                  <a:lnTo>
                    <a:pt x="378392" y="894080"/>
                  </a:lnTo>
                  <a:lnTo>
                    <a:pt x="377358" y="897890"/>
                  </a:lnTo>
                  <a:lnTo>
                    <a:pt x="375165" y="9029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4865696" y="5460012"/>
            <a:ext cx="10393045" cy="3799840"/>
            <a:chOff x="4865696" y="5460012"/>
            <a:chExt cx="10393045" cy="3799840"/>
          </a:xfrm>
        </p:grpSpPr>
        <p:sp>
          <p:nvSpPr>
            <p:cNvPr id="9" name="object 9"/>
            <p:cNvSpPr/>
            <p:nvPr/>
          </p:nvSpPr>
          <p:spPr>
            <a:xfrm>
              <a:off x="7309180" y="5460021"/>
              <a:ext cx="7949565" cy="1910714"/>
            </a:xfrm>
            <a:custGeom>
              <a:avLst/>
              <a:gdLst/>
              <a:ahLst/>
              <a:cxnLst/>
              <a:rect l="l" t="t" r="r" b="b"/>
              <a:pathLst>
                <a:path w="7949565" h="1910715">
                  <a:moveTo>
                    <a:pt x="466191" y="894803"/>
                  </a:moveTo>
                  <a:lnTo>
                    <a:pt x="449884" y="860107"/>
                  </a:lnTo>
                  <a:lnTo>
                    <a:pt x="421513" y="824280"/>
                  </a:lnTo>
                  <a:lnTo>
                    <a:pt x="273037" y="675703"/>
                  </a:lnTo>
                  <a:lnTo>
                    <a:pt x="205219" y="653923"/>
                  </a:lnTo>
                  <a:lnTo>
                    <a:pt x="172986" y="667232"/>
                  </a:lnTo>
                  <a:lnTo>
                    <a:pt x="149479" y="693572"/>
                  </a:lnTo>
                  <a:lnTo>
                    <a:pt x="140373" y="730631"/>
                  </a:lnTo>
                  <a:lnTo>
                    <a:pt x="140373" y="1198651"/>
                  </a:lnTo>
                  <a:lnTo>
                    <a:pt x="149479" y="1235697"/>
                  </a:lnTo>
                  <a:lnTo>
                    <a:pt x="169913" y="1258595"/>
                  </a:lnTo>
                  <a:lnTo>
                    <a:pt x="264744" y="1258595"/>
                  </a:lnTo>
                  <a:lnTo>
                    <a:pt x="273037" y="1253566"/>
                  </a:lnTo>
                  <a:lnTo>
                    <a:pt x="421513" y="1105103"/>
                  </a:lnTo>
                  <a:lnTo>
                    <a:pt x="449884" y="1069124"/>
                  </a:lnTo>
                  <a:lnTo>
                    <a:pt x="466191" y="1034338"/>
                  </a:lnTo>
                  <a:lnTo>
                    <a:pt x="466191" y="894803"/>
                  </a:lnTo>
                  <a:close/>
                </a:path>
                <a:path w="7949565" h="1910715">
                  <a:moveTo>
                    <a:pt x="7949336" y="928751"/>
                  </a:moveTo>
                  <a:lnTo>
                    <a:pt x="7023214" y="177342"/>
                  </a:lnTo>
                  <a:lnTo>
                    <a:pt x="446798" y="177342"/>
                  </a:lnTo>
                  <a:lnTo>
                    <a:pt x="317309" y="47891"/>
                  </a:lnTo>
                  <a:lnTo>
                    <a:pt x="282435" y="21310"/>
                  </a:lnTo>
                  <a:lnTo>
                    <a:pt x="243166" y="5359"/>
                  </a:lnTo>
                  <a:lnTo>
                    <a:pt x="201714" y="0"/>
                  </a:lnTo>
                  <a:lnTo>
                    <a:pt x="160274" y="5359"/>
                  </a:lnTo>
                  <a:lnTo>
                    <a:pt x="121031" y="21310"/>
                  </a:lnTo>
                  <a:lnTo>
                    <a:pt x="86194" y="47891"/>
                  </a:lnTo>
                  <a:lnTo>
                    <a:pt x="0" y="134099"/>
                  </a:lnTo>
                  <a:lnTo>
                    <a:pt x="715111" y="849312"/>
                  </a:lnTo>
                  <a:lnTo>
                    <a:pt x="741692" y="884148"/>
                  </a:lnTo>
                  <a:lnTo>
                    <a:pt x="757631" y="923404"/>
                  </a:lnTo>
                  <a:lnTo>
                    <a:pt x="762952" y="964869"/>
                  </a:lnTo>
                  <a:lnTo>
                    <a:pt x="757631" y="1006322"/>
                  </a:lnTo>
                  <a:lnTo>
                    <a:pt x="741692" y="1045578"/>
                  </a:lnTo>
                  <a:lnTo>
                    <a:pt x="715060" y="1080465"/>
                  </a:lnTo>
                  <a:lnTo>
                    <a:pt x="0" y="1796148"/>
                  </a:lnTo>
                  <a:lnTo>
                    <a:pt x="86093" y="1882343"/>
                  </a:lnTo>
                  <a:lnTo>
                    <a:pt x="120967" y="1908759"/>
                  </a:lnTo>
                  <a:lnTo>
                    <a:pt x="125768" y="1910689"/>
                  </a:lnTo>
                  <a:lnTo>
                    <a:pt x="277571" y="1910689"/>
                  </a:lnTo>
                  <a:lnTo>
                    <a:pt x="317195" y="1882343"/>
                  </a:lnTo>
                  <a:lnTo>
                    <a:pt x="1119365" y="1079982"/>
                  </a:lnTo>
                  <a:lnTo>
                    <a:pt x="1145616" y="1045578"/>
                  </a:lnTo>
                  <a:lnTo>
                    <a:pt x="1161554" y="1006322"/>
                  </a:lnTo>
                  <a:lnTo>
                    <a:pt x="1164615" y="982522"/>
                  </a:lnTo>
                  <a:lnTo>
                    <a:pt x="1164615" y="947216"/>
                  </a:lnTo>
                  <a:lnTo>
                    <a:pt x="1161554" y="923404"/>
                  </a:lnTo>
                  <a:lnTo>
                    <a:pt x="1145616" y="884148"/>
                  </a:lnTo>
                  <a:lnTo>
                    <a:pt x="1119035" y="849312"/>
                  </a:lnTo>
                  <a:lnTo>
                    <a:pt x="447789" y="178333"/>
                  </a:lnTo>
                  <a:lnTo>
                    <a:pt x="1298841" y="849363"/>
                  </a:lnTo>
                  <a:lnTo>
                    <a:pt x="1325308" y="874890"/>
                  </a:lnTo>
                  <a:lnTo>
                    <a:pt x="1344333" y="903312"/>
                  </a:lnTo>
                  <a:lnTo>
                    <a:pt x="1355839" y="933640"/>
                  </a:lnTo>
                  <a:lnTo>
                    <a:pt x="1359700" y="964907"/>
                  </a:lnTo>
                  <a:lnTo>
                    <a:pt x="1355928" y="996124"/>
                  </a:lnTo>
                  <a:lnTo>
                    <a:pt x="1344587" y="1026350"/>
                  </a:lnTo>
                  <a:lnTo>
                    <a:pt x="1325575" y="1054760"/>
                  </a:lnTo>
                  <a:lnTo>
                    <a:pt x="1298841" y="1080465"/>
                  </a:lnTo>
                  <a:lnTo>
                    <a:pt x="494499" y="1715147"/>
                  </a:lnTo>
                  <a:lnTo>
                    <a:pt x="7068731" y="1715147"/>
                  </a:lnTo>
                  <a:lnTo>
                    <a:pt x="7949336" y="1001052"/>
                  </a:lnTo>
                  <a:lnTo>
                    <a:pt x="7949336" y="928751"/>
                  </a:lnTo>
                  <a:close/>
                </a:path>
              </a:pathLst>
            </a:custGeom>
            <a:solidFill>
              <a:srgbClr val="1B5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865687" y="7347902"/>
              <a:ext cx="7062470" cy="1911985"/>
            </a:xfrm>
            <a:custGeom>
              <a:avLst/>
              <a:gdLst/>
              <a:ahLst/>
              <a:cxnLst/>
              <a:rect l="l" t="t" r="r" b="b"/>
              <a:pathLst>
                <a:path w="7062470" h="1911984">
                  <a:moveTo>
                    <a:pt x="6571704" y="177342"/>
                  </a:moveTo>
                  <a:lnTo>
                    <a:pt x="861517" y="177342"/>
                  </a:lnTo>
                  <a:lnTo>
                    <a:pt x="0" y="964399"/>
                  </a:lnTo>
                  <a:lnTo>
                    <a:pt x="820699" y="1715147"/>
                  </a:lnTo>
                  <a:lnTo>
                    <a:pt x="6571704" y="1715147"/>
                  </a:lnTo>
                  <a:lnTo>
                    <a:pt x="6571704" y="1710753"/>
                  </a:lnTo>
                  <a:lnTo>
                    <a:pt x="5876137" y="1080465"/>
                  </a:lnTo>
                  <a:lnTo>
                    <a:pt x="5852973" y="1054925"/>
                  </a:lnTo>
                  <a:lnTo>
                    <a:pt x="5836297" y="1026502"/>
                  </a:lnTo>
                  <a:lnTo>
                    <a:pt x="5826239" y="996175"/>
                  </a:lnTo>
                  <a:lnTo>
                    <a:pt x="5822861" y="964907"/>
                  </a:lnTo>
                  <a:lnTo>
                    <a:pt x="5822912" y="964399"/>
                  </a:lnTo>
                  <a:lnTo>
                    <a:pt x="5836132" y="903465"/>
                  </a:lnTo>
                  <a:lnTo>
                    <a:pt x="5876137" y="849363"/>
                  </a:lnTo>
                  <a:lnTo>
                    <a:pt x="6571704" y="218719"/>
                  </a:lnTo>
                  <a:lnTo>
                    <a:pt x="6571704" y="177342"/>
                  </a:lnTo>
                  <a:close/>
                </a:path>
                <a:path w="7062470" h="1911984">
                  <a:moveTo>
                    <a:pt x="6910159" y="688530"/>
                  </a:moveTo>
                  <a:lnTo>
                    <a:pt x="6891147" y="667232"/>
                  </a:lnTo>
                  <a:lnTo>
                    <a:pt x="6858927" y="653923"/>
                  </a:lnTo>
                  <a:lnTo>
                    <a:pt x="6823672" y="655980"/>
                  </a:lnTo>
                  <a:lnTo>
                    <a:pt x="6642633" y="824268"/>
                  </a:lnTo>
                  <a:lnTo>
                    <a:pt x="6614071" y="860234"/>
                  </a:lnTo>
                  <a:lnTo>
                    <a:pt x="6595034" y="900353"/>
                  </a:lnTo>
                  <a:lnTo>
                    <a:pt x="6585509" y="942962"/>
                  </a:lnTo>
                  <a:lnTo>
                    <a:pt x="6585509" y="986409"/>
                  </a:lnTo>
                  <a:lnTo>
                    <a:pt x="6595034" y="1029030"/>
                  </a:lnTo>
                  <a:lnTo>
                    <a:pt x="6614071" y="1069149"/>
                  </a:lnTo>
                  <a:lnTo>
                    <a:pt x="6642633" y="1105103"/>
                  </a:lnTo>
                  <a:lnTo>
                    <a:pt x="6791096" y="1253667"/>
                  </a:lnTo>
                  <a:lnTo>
                    <a:pt x="6799224" y="1258595"/>
                  </a:lnTo>
                  <a:lnTo>
                    <a:pt x="6894322" y="1258595"/>
                  </a:lnTo>
                  <a:lnTo>
                    <a:pt x="6910159" y="1240840"/>
                  </a:lnTo>
                  <a:lnTo>
                    <a:pt x="6910159" y="688530"/>
                  </a:lnTo>
                  <a:close/>
                </a:path>
                <a:path w="7062470" h="1911984">
                  <a:moveTo>
                    <a:pt x="7062089" y="131851"/>
                  </a:moveTo>
                  <a:lnTo>
                    <a:pt x="6977723" y="47485"/>
                  </a:lnTo>
                  <a:lnTo>
                    <a:pt x="6942849" y="21069"/>
                  </a:lnTo>
                  <a:lnTo>
                    <a:pt x="6903580" y="5219"/>
                  </a:lnTo>
                  <a:lnTo>
                    <a:pt x="6862115" y="0"/>
                  </a:lnTo>
                  <a:lnTo>
                    <a:pt x="6820662" y="5219"/>
                  </a:lnTo>
                  <a:lnTo>
                    <a:pt x="6781393" y="21069"/>
                  </a:lnTo>
                  <a:lnTo>
                    <a:pt x="6746519" y="47485"/>
                  </a:lnTo>
                  <a:lnTo>
                    <a:pt x="5944489" y="849414"/>
                  </a:lnTo>
                  <a:lnTo>
                    <a:pt x="5918073" y="884250"/>
                  </a:lnTo>
                  <a:lnTo>
                    <a:pt x="5902223" y="923505"/>
                  </a:lnTo>
                  <a:lnTo>
                    <a:pt x="5896902" y="964793"/>
                  </a:lnTo>
                  <a:lnTo>
                    <a:pt x="5896915" y="964958"/>
                  </a:lnTo>
                  <a:lnTo>
                    <a:pt x="5902223" y="1006144"/>
                  </a:lnTo>
                  <a:lnTo>
                    <a:pt x="5902337" y="1006424"/>
                  </a:lnTo>
                  <a:lnTo>
                    <a:pt x="5918073" y="1045311"/>
                  </a:lnTo>
                  <a:lnTo>
                    <a:pt x="5944489" y="1080109"/>
                  </a:lnTo>
                  <a:lnTo>
                    <a:pt x="6746519" y="1881936"/>
                  </a:lnTo>
                  <a:lnTo>
                    <a:pt x="6781393" y="1908517"/>
                  </a:lnTo>
                  <a:lnTo>
                    <a:pt x="6789077" y="1911642"/>
                  </a:lnTo>
                  <a:lnTo>
                    <a:pt x="6935165" y="1911642"/>
                  </a:lnTo>
                  <a:lnTo>
                    <a:pt x="6942849" y="1908517"/>
                  </a:lnTo>
                  <a:lnTo>
                    <a:pt x="6977723" y="1881936"/>
                  </a:lnTo>
                  <a:lnTo>
                    <a:pt x="7062089" y="1797570"/>
                  </a:lnTo>
                  <a:lnTo>
                    <a:pt x="7062089" y="1793900"/>
                  </a:lnTo>
                  <a:lnTo>
                    <a:pt x="6348501" y="1080516"/>
                  </a:lnTo>
                  <a:lnTo>
                    <a:pt x="6321882" y="1045679"/>
                  </a:lnTo>
                  <a:lnTo>
                    <a:pt x="6305918" y="1006424"/>
                  </a:lnTo>
                  <a:lnTo>
                    <a:pt x="6305880" y="1006144"/>
                  </a:lnTo>
                  <a:lnTo>
                    <a:pt x="6300584" y="964958"/>
                  </a:lnTo>
                  <a:lnTo>
                    <a:pt x="6300609" y="964793"/>
                  </a:lnTo>
                  <a:lnTo>
                    <a:pt x="6305918" y="923505"/>
                  </a:lnTo>
                  <a:lnTo>
                    <a:pt x="6321882" y="884250"/>
                  </a:lnTo>
                  <a:lnTo>
                    <a:pt x="6348501" y="849414"/>
                  </a:lnTo>
                  <a:lnTo>
                    <a:pt x="7062089" y="135521"/>
                  </a:lnTo>
                  <a:lnTo>
                    <a:pt x="7062089" y="131851"/>
                  </a:lnTo>
                  <a:close/>
                </a:path>
              </a:pathLst>
            </a:custGeom>
            <a:solidFill>
              <a:srgbClr val="387D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35009" y="3553817"/>
            <a:ext cx="970888" cy="1049020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8477940" y="5957902"/>
            <a:ext cx="929005" cy="896619"/>
          </a:xfrm>
          <a:custGeom>
            <a:avLst/>
            <a:gdLst/>
            <a:ahLst/>
            <a:cxnLst/>
            <a:rect l="l" t="t" r="r" b="b"/>
            <a:pathLst>
              <a:path w="929004" h="896620">
                <a:moveTo>
                  <a:pt x="261811" y="523239"/>
                </a:moveTo>
                <a:lnTo>
                  <a:pt x="209054" y="518159"/>
                </a:lnTo>
                <a:lnTo>
                  <a:pt x="159912" y="502919"/>
                </a:lnTo>
                <a:lnTo>
                  <a:pt x="115439" y="478789"/>
                </a:lnTo>
                <a:lnTo>
                  <a:pt x="76693" y="445769"/>
                </a:lnTo>
                <a:lnTo>
                  <a:pt x="44723" y="407669"/>
                </a:lnTo>
                <a:lnTo>
                  <a:pt x="20580" y="363219"/>
                </a:lnTo>
                <a:lnTo>
                  <a:pt x="5321" y="313689"/>
                </a:lnTo>
                <a:lnTo>
                  <a:pt x="0" y="261619"/>
                </a:lnTo>
                <a:lnTo>
                  <a:pt x="5321" y="208279"/>
                </a:lnTo>
                <a:lnTo>
                  <a:pt x="20580" y="158749"/>
                </a:lnTo>
                <a:lnTo>
                  <a:pt x="44723" y="114299"/>
                </a:lnTo>
                <a:lnTo>
                  <a:pt x="76693" y="76199"/>
                </a:lnTo>
                <a:lnTo>
                  <a:pt x="115430" y="44449"/>
                </a:lnTo>
                <a:lnTo>
                  <a:pt x="159903" y="20319"/>
                </a:lnTo>
                <a:lnTo>
                  <a:pt x="209051" y="5079"/>
                </a:lnTo>
                <a:lnTo>
                  <a:pt x="261811" y="0"/>
                </a:lnTo>
                <a:lnTo>
                  <a:pt x="314567" y="5079"/>
                </a:lnTo>
                <a:lnTo>
                  <a:pt x="363709" y="20319"/>
                </a:lnTo>
                <a:lnTo>
                  <a:pt x="380094" y="29209"/>
                </a:lnTo>
                <a:lnTo>
                  <a:pt x="261811" y="29209"/>
                </a:lnTo>
                <a:lnTo>
                  <a:pt x="215066" y="34289"/>
                </a:lnTo>
                <a:lnTo>
                  <a:pt x="171524" y="46989"/>
                </a:lnTo>
                <a:lnTo>
                  <a:pt x="132120" y="68579"/>
                </a:lnTo>
                <a:lnTo>
                  <a:pt x="97793" y="97789"/>
                </a:lnTo>
                <a:lnTo>
                  <a:pt x="69472" y="132079"/>
                </a:lnTo>
                <a:lnTo>
                  <a:pt x="48084" y="171449"/>
                </a:lnTo>
                <a:lnTo>
                  <a:pt x="34565" y="214629"/>
                </a:lnTo>
                <a:lnTo>
                  <a:pt x="29850" y="261619"/>
                </a:lnTo>
                <a:lnTo>
                  <a:pt x="34561" y="307339"/>
                </a:lnTo>
                <a:lnTo>
                  <a:pt x="48075" y="351789"/>
                </a:lnTo>
                <a:lnTo>
                  <a:pt x="69462" y="391159"/>
                </a:lnTo>
                <a:lnTo>
                  <a:pt x="97793" y="425449"/>
                </a:lnTo>
                <a:lnTo>
                  <a:pt x="132120" y="453389"/>
                </a:lnTo>
                <a:lnTo>
                  <a:pt x="171524" y="474979"/>
                </a:lnTo>
                <a:lnTo>
                  <a:pt x="215067" y="488949"/>
                </a:lnTo>
                <a:lnTo>
                  <a:pt x="261811" y="492759"/>
                </a:lnTo>
                <a:lnTo>
                  <a:pt x="382435" y="492759"/>
                </a:lnTo>
                <a:lnTo>
                  <a:pt x="363709" y="502919"/>
                </a:lnTo>
                <a:lnTo>
                  <a:pt x="314567" y="518159"/>
                </a:lnTo>
                <a:lnTo>
                  <a:pt x="261811" y="523239"/>
                </a:lnTo>
                <a:close/>
              </a:path>
              <a:path w="929004" h="896620">
                <a:moveTo>
                  <a:pt x="382435" y="492759"/>
                </a:moveTo>
                <a:lnTo>
                  <a:pt x="261811" y="492759"/>
                </a:lnTo>
                <a:lnTo>
                  <a:pt x="308555" y="488949"/>
                </a:lnTo>
                <a:lnTo>
                  <a:pt x="352098" y="474979"/>
                </a:lnTo>
                <a:lnTo>
                  <a:pt x="391501" y="453389"/>
                </a:lnTo>
                <a:lnTo>
                  <a:pt x="425828" y="425449"/>
                </a:lnTo>
                <a:lnTo>
                  <a:pt x="454149" y="391159"/>
                </a:lnTo>
                <a:lnTo>
                  <a:pt x="475537" y="351789"/>
                </a:lnTo>
                <a:lnTo>
                  <a:pt x="489056" y="307339"/>
                </a:lnTo>
                <a:lnTo>
                  <a:pt x="493771" y="261619"/>
                </a:lnTo>
                <a:lnTo>
                  <a:pt x="489056" y="214629"/>
                </a:lnTo>
                <a:lnTo>
                  <a:pt x="475537" y="171449"/>
                </a:lnTo>
                <a:lnTo>
                  <a:pt x="454149" y="132079"/>
                </a:lnTo>
                <a:lnTo>
                  <a:pt x="425828" y="97789"/>
                </a:lnTo>
                <a:lnTo>
                  <a:pt x="391501" y="68579"/>
                </a:lnTo>
                <a:lnTo>
                  <a:pt x="352098" y="46989"/>
                </a:lnTo>
                <a:lnTo>
                  <a:pt x="308555" y="34289"/>
                </a:lnTo>
                <a:lnTo>
                  <a:pt x="261811" y="29209"/>
                </a:lnTo>
                <a:lnTo>
                  <a:pt x="380094" y="29209"/>
                </a:lnTo>
                <a:lnTo>
                  <a:pt x="446928" y="76199"/>
                </a:lnTo>
                <a:lnTo>
                  <a:pt x="478898" y="114299"/>
                </a:lnTo>
                <a:lnTo>
                  <a:pt x="503041" y="158749"/>
                </a:lnTo>
                <a:lnTo>
                  <a:pt x="518300" y="208279"/>
                </a:lnTo>
                <a:lnTo>
                  <a:pt x="523622" y="261619"/>
                </a:lnTo>
                <a:lnTo>
                  <a:pt x="518300" y="313689"/>
                </a:lnTo>
                <a:lnTo>
                  <a:pt x="503041" y="363219"/>
                </a:lnTo>
                <a:lnTo>
                  <a:pt x="478898" y="407669"/>
                </a:lnTo>
                <a:lnTo>
                  <a:pt x="446928" y="445769"/>
                </a:lnTo>
                <a:lnTo>
                  <a:pt x="408182" y="478789"/>
                </a:lnTo>
                <a:lnTo>
                  <a:pt x="382435" y="492759"/>
                </a:lnTo>
                <a:close/>
              </a:path>
              <a:path w="929004" h="896620">
                <a:moveTo>
                  <a:pt x="276666" y="140969"/>
                </a:moveTo>
                <a:lnTo>
                  <a:pt x="246955" y="140969"/>
                </a:lnTo>
                <a:lnTo>
                  <a:pt x="246955" y="104139"/>
                </a:lnTo>
                <a:lnTo>
                  <a:pt x="253617" y="97789"/>
                </a:lnTo>
                <a:lnTo>
                  <a:pt x="270028" y="97789"/>
                </a:lnTo>
                <a:lnTo>
                  <a:pt x="276666" y="104139"/>
                </a:lnTo>
                <a:lnTo>
                  <a:pt x="276666" y="140969"/>
                </a:lnTo>
                <a:close/>
              </a:path>
              <a:path w="929004" h="896620">
                <a:moveTo>
                  <a:pt x="790336" y="297179"/>
                </a:moveTo>
                <a:lnTo>
                  <a:pt x="740610" y="297179"/>
                </a:lnTo>
                <a:lnTo>
                  <a:pt x="727364" y="276859"/>
                </a:lnTo>
                <a:lnTo>
                  <a:pt x="712485" y="256539"/>
                </a:lnTo>
                <a:lnTo>
                  <a:pt x="678215" y="220979"/>
                </a:lnTo>
                <a:lnTo>
                  <a:pt x="625044" y="182879"/>
                </a:lnTo>
                <a:lnTo>
                  <a:pt x="564405" y="156209"/>
                </a:lnTo>
                <a:lnTo>
                  <a:pt x="556513" y="153669"/>
                </a:lnTo>
                <a:lnTo>
                  <a:pt x="552080" y="146049"/>
                </a:lnTo>
                <a:lnTo>
                  <a:pt x="554471" y="137159"/>
                </a:lnTo>
                <a:lnTo>
                  <a:pt x="556838" y="129539"/>
                </a:lnTo>
                <a:lnTo>
                  <a:pt x="565148" y="125729"/>
                </a:lnTo>
                <a:lnTo>
                  <a:pt x="573017" y="128269"/>
                </a:lnTo>
                <a:lnTo>
                  <a:pt x="639634" y="156209"/>
                </a:lnTo>
                <a:lnTo>
                  <a:pt x="698015" y="198119"/>
                </a:lnTo>
                <a:lnTo>
                  <a:pt x="734241" y="236219"/>
                </a:lnTo>
                <a:lnTo>
                  <a:pt x="764286" y="279399"/>
                </a:lnTo>
                <a:lnTo>
                  <a:pt x="795070" y="279399"/>
                </a:lnTo>
                <a:lnTo>
                  <a:pt x="790336" y="297179"/>
                </a:lnTo>
                <a:close/>
              </a:path>
              <a:path w="929004" h="896620">
                <a:moveTo>
                  <a:pt x="333338" y="350519"/>
                </a:moveTo>
                <a:lnTo>
                  <a:pt x="284448" y="350519"/>
                </a:lnTo>
                <a:lnTo>
                  <a:pt x="291467" y="347979"/>
                </a:lnTo>
                <a:lnTo>
                  <a:pt x="297829" y="344169"/>
                </a:lnTo>
                <a:lnTo>
                  <a:pt x="314409" y="313689"/>
                </a:lnTo>
                <a:lnTo>
                  <a:pt x="313643" y="306069"/>
                </a:lnTo>
                <a:lnTo>
                  <a:pt x="284438" y="276859"/>
                </a:lnTo>
                <a:lnTo>
                  <a:pt x="276922" y="275589"/>
                </a:lnTo>
                <a:lnTo>
                  <a:pt x="246699" y="275589"/>
                </a:lnTo>
                <a:lnTo>
                  <a:pt x="233167" y="274319"/>
                </a:lnTo>
                <a:lnTo>
                  <a:pt x="199137" y="256539"/>
                </a:lnTo>
                <a:lnTo>
                  <a:pt x="180737" y="222249"/>
                </a:lnTo>
                <a:lnTo>
                  <a:pt x="179361" y="208279"/>
                </a:lnTo>
                <a:lnTo>
                  <a:pt x="180737" y="195579"/>
                </a:lnTo>
                <a:lnTo>
                  <a:pt x="199137" y="161289"/>
                </a:lnTo>
                <a:lnTo>
                  <a:pt x="233167" y="142239"/>
                </a:lnTo>
                <a:lnTo>
                  <a:pt x="246699" y="140969"/>
                </a:lnTo>
                <a:lnTo>
                  <a:pt x="276922" y="140969"/>
                </a:lnTo>
                <a:lnTo>
                  <a:pt x="314516" y="152399"/>
                </a:lnTo>
                <a:lnTo>
                  <a:pt x="332715" y="171449"/>
                </a:lnTo>
                <a:lnTo>
                  <a:pt x="239173" y="171449"/>
                </a:lnTo>
                <a:lnTo>
                  <a:pt x="232154" y="173989"/>
                </a:lnTo>
                <a:lnTo>
                  <a:pt x="209212" y="208279"/>
                </a:lnTo>
                <a:lnTo>
                  <a:pt x="209978" y="215899"/>
                </a:lnTo>
                <a:lnTo>
                  <a:pt x="239183" y="245109"/>
                </a:lnTo>
                <a:lnTo>
                  <a:pt x="246699" y="246379"/>
                </a:lnTo>
                <a:lnTo>
                  <a:pt x="276922" y="246379"/>
                </a:lnTo>
                <a:lnTo>
                  <a:pt x="290454" y="247649"/>
                </a:lnTo>
                <a:lnTo>
                  <a:pt x="324484" y="265429"/>
                </a:lnTo>
                <a:lnTo>
                  <a:pt x="342884" y="299719"/>
                </a:lnTo>
                <a:lnTo>
                  <a:pt x="344135" y="312419"/>
                </a:lnTo>
                <a:lnTo>
                  <a:pt x="344135" y="314959"/>
                </a:lnTo>
                <a:lnTo>
                  <a:pt x="342884" y="327659"/>
                </a:lnTo>
                <a:lnTo>
                  <a:pt x="338942" y="339089"/>
                </a:lnTo>
                <a:lnTo>
                  <a:pt x="333338" y="350519"/>
                </a:lnTo>
                <a:close/>
              </a:path>
              <a:path w="929004" h="896620">
                <a:moveTo>
                  <a:pt x="337575" y="223519"/>
                </a:moveTo>
                <a:lnTo>
                  <a:pt x="321095" y="223519"/>
                </a:lnTo>
                <a:lnTo>
                  <a:pt x="314410" y="217169"/>
                </a:lnTo>
                <a:lnTo>
                  <a:pt x="314410" y="208279"/>
                </a:lnTo>
                <a:lnTo>
                  <a:pt x="313643" y="200659"/>
                </a:lnTo>
                <a:lnTo>
                  <a:pt x="284438" y="171449"/>
                </a:lnTo>
                <a:lnTo>
                  <a:pt x="332715" y="171449"/>
                </a:lnTo>
                <a:lnTo>
                  <a:pt x="338942" y="182879"/>
                </a:lnTo>
                <a:lnTo>
                  <a:pt x="342884" y="195579"/>
                </a:lnTo>
                <a:lnTo>
                  <a:pt x="344260" y="208279"/>
                </a:lnTo>
                <a:lnTo>
                  <a:pt x="344260" y="217169"/>
                </a:lnTo>
                <a:lnTo>
                  <a:pt x="337575" y="223519"/>
                </a:lnTo>
                <a:close/>
              </a:path>
              <a:path w="929004" h="896620">
                <a:moveTo>
                  <a:pt x="795070" y="279399"/>
                </a:moveTo>
                <a:lnTo>
                  <a:pt x="764286" y="279399"/>
                </a:lnTo>
                <a:lnTo>
                  <a:pt x="775080" y="238759"/>
                </a:lnTo>
                <a:lnTo>
                  <a:pt x="777169" y="231139"/>
                </a:lnTo>
                <a:lnTo>
                  <a:pt x="785316" y="226059"/>
                </a:lnTo>
                <a:lnTo>
                  <a:pt x="801194" y="229869"/>
                </a:lnTo>
                <a:lnTo>
                  <a:pt x="805952" y="238759"/>
                </a:lnTo>
                <a:lnTo>
                  <a:pt x="803863" y="246379"/>
                </a:lnTo>
                <a:lnTo>
                  <a:pt x="795070" y="279399"/>
                </a:lnTo>
                <a:close/>
              </a:path>
              <a:path w="929004" h="896620">
                <a:moveTo>
                  <a:pt x="772712" y="335279"/>
                </a:moveTo>
                <a:lnTo>
                  <a:pt x="764913" y="335279"/>
                </a:lnTo>
                <a:lnTo>
                  <a:pt x="689566" y="314959"/>
                </a:lnTo>
                <a:lnTo>
                  <a:pt x="681627" y="312419"/>
                </a:lnTo>
                <a:lnTo>
                  <a:pt x="676869" y="304799"/>
                </a:lnTo>
                <a:lnTo>
                  <a:pt x="681047" y="288289"/>
                </a:lnTo>
                <a:lnTo>
                  <a:pt x="689194" y="284479"/>
                </a:lnTo>
                <a:lnTo>
                  <a:pt x="697133" y="285749"/>
                </a:lnTo>
                <a:lnTo>
                  <a:pt x="740610" y="297179"/>
                </a:lnTo>
                <a:lnTo>
                  <a:pt x="790336" y="297179"/>
                </a:lnTo>
                <a:lnTo>
                  <a:pt x="781881" y="328929"/>
                </a:lnTo>
                <a:lnTo>
                  <a:pt x="778678" y="332739"/>
                </a:lnTo>
                <a:lnTo>
                  <a:pt x="774639" y="334009"/>
                </a:lnTo>
                <a:lnTo>
                  <a:pt x="773710" y="334009"/>
                </a:lnTo>
                <a:lnTo>
                  <a:pt x="772712" y="335279"/>
                </a:lnTo>
                <a:close/>
              </a:path>
              <a:path w="929004" h="896620">
                <a:moveTo>
                  <a:pt x="276922" y="380999"/>
                </a:moveTo>
                <a:lnTo>
                  <a:pt x="246699" y="380999"/>
                </a:lnTo>
                <a:lnTo>
                  <a:pt x="233167" y="379729"/>
                </a:lnTo>
                <a:lnTo>
                  <a:pt x="199137" y="360679"/>
                </a:lnTo>
                <a:lnTo>
                  <a:pt x="179486" y="314959"/>
                </a:lnTo>
                <a:lnTo>
                  <a:pt x="179361" y="304799"/>
                </a:lnTo>
                <a:lnTo>
                  <a:pt x="186046" y="298449"/>
                </a:lnTo>
                <a:lnTo>
                  <a:pt x="202526" y="298449"/>
                </a:lnTo>
                <a:lnTo>
                  <a:pt x="209212" y="304799"/>
                </a:lnTo>
                <a:lnTo>
                  <a:pt x="209212" y="313689"/>
                </a:lnTo>
                <a:lnTo>
                  <a:pt x="209978" y="321309"/>
                </a:lnTo>
                <a:lnTo>
                  <a:pt x="239183" y="350519"/>
                </a:lnTo>
                <a:lnTo>
                  <a:pt x="333338" y="350519"/>
                </a:lnTo>
                <a:lnTo>
                  <a:pt x="332715" y="351789"/>
                </a:lnTo>
                <a:lnTo>
                  <a:pt x="324484" y="360679"/>
                </a:lnTo>
                <a:lnTo>
                  <a:pt x="314516" y="369569"/>
                </a:lnTo>
                <a:lnTo>
                  <a:pt x="303079" y="375919"/>
                </a:lnTo>
                <a:lnTo>
                  <a:pt x="290454" y="379729"/>
                </a:lnTo>
                <a:lnTo>
                  <a:pt x="276922" y="380999"/>
                </a:lnTo>
                <a:close/>
              </a:path>
              <a:path w="929004" h="896620">
                <a:moveTo>
                  <a:pt x="666679" y="896619"/>
                </a:moveTo>
                <a:lnTo>
                  <a:pt x="613922" y="890269"/>
                </a:lnTo>
                <a:lnTo>
                  <a:pt x="564780" y="875029"/>
                </a:lnTo>
                <a:lnTo>
                  <a:pt x="520308" y="850899"/>
                </a:lnTo>
                <a:lnTo>
                  <a:pt x="481561" y="819149"/>
                </a:lnTo>
                <a:lnTo>
                  <a:pt x="449591" y="781049"/>
                </a:lnTo>
                <a:lnTo>
                  <a:pt x="425448" y="736599"/>
                </a:lnTo>
                <a:lnTo>
                  <a:pt x="410189" y="687069"/>
                </a:lnTo>
                <a:lnTo>
                  <a:pt x="404868" y="633729"/>
                </a:lnTo>
                <a:lnTo>
                  <a:pt x="410189" y="581659"/>
                </a:lnTo>
                <a:lnTo>
                  <a:pt x="425448" y="532129"/>
                </a:lnTo>
                <a:lnTo>
                  <a:pt x="449591" y="487679"/>
                </a:lnTo>
                <a:lnTo>
                  <a:pt x="481561" y="449579"/>
                </a:lnTo>
                <a:lnTo>
                  <a:pt x="520308" y="416559"/>
                </a:lnTo>
                <a:lnTo>
                  <a:pt x="564780" y="392429"/>
                </a:lnTo>
                <a:lnTo>
                  <a:pt x="613922" y="377189"/>
                </a:lnTo>
                <a:lnTo>
                  <a:pt x="666679" y="372109"/>
                </a:lnTo>
                <a:lnTo>
                  <a:pt x="719435" y="377189"/>
                </a:lnTo>
                <a:lnTo>
                  <a:pt x="768578" y="392429"/>
                </a:lnTo>
                <a:lnTo>
                  <a:pt x="787303" y="402589"/>
                </a:lnTo>
                <a:lnTo>
                  <a:pt x="666702" y="402589"/>
                </a:lnTo>
                <a:lnTo>
                  <a:pt x="619958" y="406399"/>
                </a:lnTo>
                <a:lnTo>
                  <a:pt x="576415" y="420369"/>
                </a:lnTo>
                <a:lnTo>
                  <a:pt x="537011" y="441959"/>
                </a:lnTo>
                <a:lnTo>
                  <a:pt x="502684" y="469899"/>
                </a:lnTo>
                <a:lnTo>
                  <a:pt x="474363" y="504189"/>
                </a:lnTo>
                <a:lnTo>
                  <a:pt x="452975" y="543559"/>
                </a:lnTo>
                <a:lnTo>
                  <a:pt x="439456" y="588009"/>
                </a:lnTo>
                <a:lnTo>
                  <a:pt x="434742" y="633729"/>
                </a:lnTo>
                <a:lnTo>
                  <a:pt x="439456" y="680719"/>
                </a:lnTo>
                <a:lnTo>
                  <a:pt x="452975" y="723899"/>
                </a:lnTo>
                <a:lnTo>
                  <a:pt x="474363" y="764539"/>
                </a:lnTo>
                <a:lnTo>
                  <a:pt x="502684" y="798829"/>
                </a:lnTo>
                <a:lnTo>
                  <a:pt x="537011" y="826769"/>
                </a:lnTo>
                <a:lnTo>
                  <a:pt x="576415" y="848359"/>
                </a:lnTo>
                <a:lnTo>
                  <a:pt x="619958" y="861059"/>
                </a:lnTo>
                <a:lnTo>
                  <a:pt x="666702" y="866139"/>
                </a:lnTo>
                <a:lnTo>
                  <a:pt x="784962" y="866139"/>
                </a:lnTo>
                <a:lnTo>
                  <a:pt x="768578" y="875029"/>
                </a:lnTo>
                <a:lnTo>
                  <a:pt x="719435" y="890269"/>
                </a:lnTo>
                <a:lnTo>
                  <a:pt x="666679" y="896619"/>
                </a:lnTo>
                <a:close/>
              </a:path>
              <a:path w="929004" h="896620">
                <a:moveTo>
                  <a:pt x="270004" y="424179"/>
                </a:moveTo>
                <a:lnTo>
                  <a:pt x="253593" y="424179"/>
                </a:lnTo>
                <a:lnTo>
                  <a:pt x="246955" y="417829"/>
                </a:lnTo>
                <a:lnTo>
                  <a:pt x="246955" y="380999"/>
                </a:lnTo>
                <a:lnTo>
                  <a:pt x="276666" y="380999"/>
                </a:lnTo>
                <a:lnTo>
                  <a:pt x="276666" y="417829"/>
                </a:lnTo>
                <a:lnTo>
                  <a:pt x="270004" y="424179"/>
                </a:lnTo>
                <a:close/>
              </a:path>
              <a:path w="929004" h="896620">
                <a:moveTo>
                  <a:pt x="784962" y="866139"/>
                </a:moveTo>
                <a:lnTo>
                  <a:pt x="666702" y="866139"/>
                </a:lnTo>
                <a:lnTo>
                  <a:pt x="713446" y="861059"/>
                </a:lnTo>
                <a:lnTo>
                  <a:pt x="756989" y="848359"/>
                </a:lnTo>
                <a:lnTo>
                  <a:pt x="796393" y="826769"/>
                </a:lnTo>
                <a:lnTo>
                  <a:pt x="830720" y="798829"/>
                </a:lnTo>
                <a:lnTo>
                  <a:pt x="859038" y="763269"/>
                </a:lnTo>
                <a:lnTo>
                  <a:pt x="880420" y="723899"/>
                </a:lnTo>
                <a:lnTo>
                  <a:pt x="893938" y="680719"/>
                </a:lnTo>
                <a:lnTo>
                  <a:pt x="898662" y="633729"/>
                </a:lnTo>
                <a:lnTo>
                  <a:pt x="893948" y="588009"/>
                </a:lnTo>
                <a:lnTo>
                  <a:pt x="880429" y="543559"/>
                </a:lnTo>
                <a:lnTo>
                  <a:pt x="859041" y="504189"/>
                </a:lnTo>
                <a:lnTo>
                  <a:pt x="830720" y="469899"/>
                </a:lnTo>
                <a:lnTo>
                  <a:pt x="796393" y="441959"/>
                </a:lnTo>
                <a:lnTo>
                  <a:pt x="756989" y="420369"/>
                </a:lnTo>
                <a:lnTo>
                  <a:pt x="713446" y="406399"/>
                </a:lnTo>
                <a:lnTo>
                  <a:pt x="666702" y="402589"/>
                </a:lnTo>
                <a:lnTo>
                  <a:pt x="787303" y="402589"/>
                </a:lnTo>
                <a:lnTo>
                  <a:pt x="851796" y="449579"/>
                </a:lnTo>
                <a:lnTo>
                  <a:pt x="883767" y="487679"/>
                </a:lnTo>
                <a:lnTo>
                  <a:pt x="907909" y="532129"/>
                </a:lnTo>
                <a:lnTo>
                  <a:pt x="923169" y="581659"/>
                </a:lnTo>
                <a:lnTo>
                  <a:pt x="928490" y="633729"/>
                </a:lnTo>
                <a:lnTo>
                  <a:pt x="923169" y="687069"/>
                </a:lnTo>
                <a:lnTo>
                  <a:pt x="907909" y="736599"/>
                </a:lnTo>
                <a:lnTo>
                  <a:pt x="883767" y="781049"/>
                </a:lnTo>
                <a:lnTo>
                  <a:pt x="851796" y="819149"/>
                </a:lnTo>
                <a:lnTo>
                  <a:pt x="813050" y="850899"/>
                </a:lnTo>
                <a:lnTo>
                  <a:pt x="784962" y="866139"/>
                </a:lnTo>
                <a:close/>
              </a:path>
              <a:path w="929004" h="896620">
                <a:moveTo>
                  <a:pt x="630468" y="547369"/>
                </a:moveTo>
                <a:lnTo>
                  <a:pt x="600640" y="547369"/>
                </a:lnTo>
                <a:lnTo>
                  <a:pt x="600640" y="537209"/>
                </a:lnTo>
                <a:lnTo>
                  <a:pt x="611970" y="500379"/>
                </a:lnTo>
                <a:lnTo>
                  <a:pt x="653425" y="473709"/>
                </a:lnTo>
                <a:lnTo>
                  <a:pt x="666702" y="471169"/>
                </a:lnTo>
                <a:lnTo>
                  <a:pt x="679979" y="473709"/>
                </a:lnTo>
                <a:lnTo>
                  <a:pt x="692363" y="477519"/>
                </a:lnTo>
                <a:lnTo>
                  <a:pt x="703581" y="482599"/>
                </a:lnTo>
                <a:lnTo>
                  <a:pt x="713358" y="491489"/>
                </a:lnTo>
                <a:lnTo>
                  <a:pt x="714217" y="492759"/>
                </a:lnTo>
                <a:lnTo>
                  <a:pt x="721939" y="501649"/>
                </a:lnTo>
                <a:lnTo>
                  <a:pt x="666679" y="501649"/>
                </a:lnTo>
                <a:lnTo>
                  <a:pt x="659418" y="502919"/>
                </a:lnTo>
                <a:lnTo>
                  <a:pt x="631209" y="530859"/>
                </a:lnTo>
                <a:lnTo>
                  <a:pt x="630591" y="537209"/>
                </a:lnTo>
                <a:lnTo>
                  <a:pt x="630468" y="547369"/>
                </a:lnTo>
                <a:close/>
              </a:path>
              <a:path w="929004" h="896620">
                <a:moveTo>
                  <a:pt x="732741" y="547369"/>
                </a:moveTo>
                <a:lnTo>
                  <a:pt x="702890" y="547369"/>
                </a:lnTo>
                <a:lnTo>
                  <a:pt x="702775" y="537209"/>
                </a:lnTo>
                <a:lnTo>
                  <a:pt x="702314" y="532129"/>
                </a:lnTo>
                <a:lnTo>
                  <a:pt x="702199" y="530859"/>
                </a:lnTo>
                <a:lnTo>
                  <a:pt x="700215" y="524509"/>
                </a:lnTo>
                <a:lnTo>
                  <a:pt x="697073" y="518159"/>
                </a:lnTo>
                <a:lnTo>
                  <a:pt x="692909" y="513079"/>
                </a:lnTo>
                <a:lnTo>
                  <a:pt x="692235" y="511809"/>
                </a:lnTo>
                <a:lnTo>
                  <a:pt x="686868" y="507999"/>
                </a:lnTo>
                <a:lnTo>
                  <a:pt x="680719" y="504189"/>
                </a:lnTo>
                <a:lnTo>
                  <a:pt x="673939" y="502919"/>
                </a:lnTo>
                <a:lnTo>
                  <a:pt x="666679" y="501649"/>
                </a:lnTo>
                <a:lnTo>
                  <a:pt x="721939" y="501649"/>
                </a:lnTo>
                <a:lnTo>
                  <a:pt x="727770" y="513079"/>
                </a:lnTo>
                <a:lnTo>
                  <a:pt x="731456" y="524509"/>
                </a:lnTo>
                <a:lnTo>
                  <a:pt x="732624" y="537209"/>
                </a:lnTo>
                <a:lnTo>
                  <a:pt x="732741" y="547369"/>
                </a:lnTo>
                <a:close/>
              </a:path>
              <a:path w="929004" h="896620">
                <a:moveTo>
                  <a:pt x="779026" y="796289"/>
                </a:moveTo>
                <a:lnTo>
                  <a:pt x="554355" y="796289"/>
                </a:lnTo>
                <a:lnTo>
                  <a:pt x="547669" y="789939"/>
                </a:lnTo>
                <a:lnTo>
                  <a:pt x="547669" y="553719"/>
                </a:lnTo>
                <a:lnTo>
                  <a:pt x="554355" y="547369"/>
                </a:lnTo>
                <a:lnTo>
                  <a:pt x="779026" y="547369"/>
                </a:lnTo>
                <a:lnTo>
                  <a:pt x="785711" y="553719"/>
                </a:lnTo>
                <a:lnTo>
                  <a:pt x="785711" y="577849"/>
                </a:lnTo>
                <a:lnTo>
                  <a:pt x="577520" y="577849"/>
                </a:lnTo>
                <a:lnTo>
                  <a:pt x="577520" y="767079"/>
                </a:lnTo>
                <a:lnTo>
                  <a:pt x="785711" y="767079"/>
                </a:lnTo>
                <a:lnTo>
                  <a:pt x="785711" y="789939"/>
                </a:lnTo>
                <a:lnTo>
                  <a:pt x="779026" y="796289"/>
                </a:lnTo>
                <a:close/>
              </a:path>
              <a:path w="929004" h="896620">
                <a:moveTo>
                  <a:pt x="143173" y="669289"/>
                </a:moveTo>
                <a:lnTo>
                  <a:pt x="127296" y="665479"/>
                </a:lnTo>
                <a:lnTo>
                  <a:pt x="122537" y="656589"/>
                </a:lnTo>
                <a:lnTo>
                  <a:pt x="124626" y="648969"/>
                </a:lnTo>
                <a:lnTo>
                  <a:pt x="146608" y="566419"/>
                </a:lnTo>
                <a:lnTo>
                  <a:pt x="149811" y="562609"/>
                </a:lnTo>
                <a:lnTo>
                  <a:pt x="153850" y="561339"/>
                </a:lnTo>
                <a:lnTo>
                  <a:pt x="154779" y="561339"/>
                </a:lnTo>
                <a:lnTo>
                  <a:pt x="155777" y="560069"/>
                </a:lnTo>
                <a:lnTo>
                  <a:pt x="163576" y="560069"/>
                </a:lnTo>
                <a:lnTo>
                  <a:pt x="238923" y="580389"/>
                </a:lnTo>
                <a:lnTo>
                  <a:pt x="246862" y="582929"/>
                </a:lnTo>
                <a:lnTo>
                  <a:pt x="251620" y="590549"/>
                </a:lnTo>
                <a:lnTo>
                  <a:pt x="249692" y="598169"/>
                </a:lnTo>
                <a:lnTo>
                  <a:pt x="187879" y="598169"/>
                </a:lnTo>
                <a:lnTo>
                  <a:pt x="199469" y="615949"/>
                </a:lnTo>
                <a:lnTo>
                  <a:pt x="164203" y="615949"/>
                </a:lnTo>
                <a:lnTo>
                  <a:pt x="153409" y="656589"/>
                </a:lnTo>
                <a:lnTo>
                  <a:pt x="151320" y="664209"/>
                </a:lnTo>
                <a:lnTo>
                  <a:pt x="143173" y="669289"/>
                </a:lnTo>
                <a:close/>
              </a:path>
              <a:path w="929004" h="896620">
                <a:moveTo>
                  <a:pt x="623806" y="617219"/>
                </a:moveTo>
                <a:lnTo>
                  <a:pt x="607325" y="617219"/>
                </a:lnTo>
                <a:lnTo>
                  <a:pt x="600640" y="610869"/>
                </a:lnTo>
                <a:lnTo>
                  <a:pt x="600640" y="577849"/>
                </a:lnTo>
                <a:lnTo>
                  <a:pt x="630491" y="577849"/>
                </a:lnTo>
                <a:lnTo>
                  <a:pt x="630491" y="610869"/>
                </a:lnTo>
                <a:lnTo>
                  <a:pt x="623806" y="617219"/>
                </a:lnTo>
                <a:close/>
              </a:path>
              <a:path w="929004" h="896620">
                <a:moveTo>
                  <a:pt x="726079" y="617219"/>
                </a:moveTo>
                <a:lnTo>
                  <a:pt x="709598" y="617219"/>
                </a:lnTo>
                <a:lnTo>
                  <a:pt x="702913" y="610869"/>
                </a:lnTo>
                <a:lnTo>
                  <a:pt x="702913" y="577849"/>
                </a:lnTo>
                <a:lnTo>
                  <a:pt x="732764" y="577849"/>
                </a:lnTo>
                <a:lnTo>
                  <a:pt x="732764" y="610869"/>
                </a:lnTo>
                <a:lnTo>
                  <a:pt x="726079" y="617219"/>
                </a:lnTo>
                <a:close/>
              </a:path>
              <a:path w="929004" h="896620">
                <a:moveTo>
                  <a:pt x="785711" y="767079"/>
                </a:moveTo>
                <a:lnTo>
                  <a:pt x="755883" y="767079"/>
                </a:lnTo>
                <a:lnTo>
                  <a:pt x="755883" y="577849"/>
                </a:lnTo>
                <a:lnTo>
                  <a:pt x="785711" y="577849"/>
                </a:lnTo>
                <a:lnTo>
                  <a:pt x="785711" y="767079"/>
                </a:lnTo>
                <a:close/>
              </a:path>
              <a:path w="929004" h="896620">
                <a:moveTo>
                  <a:pt x="239295" y="610869"/>
                </a:moveTo>
                <a:lnTo>
                  <a:pt x="231356" y="609599"/>
                </a:lnTo>
                <a:lnTo>
                  <a:pt x="187879" y="598169"/>
                </a:lnTo>
                <a:lnTo>
                  <a:pt x="249692" y="598169"/>
                </a:lnTo>
                <a:lnTo>
                  <a:pt x="247442" y="607059"/>
                </a:lnTo>
                <a:lnTo>
                  <a:pt x="239295" y="610869"/>
                </a:lnTo>
                <a:close/>
              </a:path>
              <a:path w="929004" h="896620">
                <a:moveTo>
                  <a:pt x="363341" y="769619"/>
                </a:moveTo>
                <a:lnTo>
                  <a:pt x="321262" y="754379"/>
                </a:lnTo>
                <a:lnTo>
                  <a:pt x="258508" y="718819"/>
                </a:lnTo>
                <a:lnTo>
                  <a:pt x="211635" y="678179"/>
                </a:lnTo>
                <a:lnTo>
                  <a:pt x="178406" y="638809"/>
                </a:lnTo>
                <a:lnTo>
                  <a:pt x="164203" y="615949"/>
                </a:lnTo>
                <a:lnTo>
                  <a:pt x="199469" y="615949"/>
                </a:lnTo>
                <a:lnTo>
                  <a:pt x="201125" y="618489"/>
                </a:lnTo>
                <a:lnTo>
                  <a:pt x="216004" y="638809"/>
                </a:lnTo>
                <a:lnTo>
                  <a:pt x="250274" y="674369"/>
                </a:lnTo>
                <a:lnTo>
                  <a:pt x="303445" y="712469"/>
                </a:lnTo>
                <a:lnTo>
                  <a:pt x="364084" y="739139"/>
                </a:lnTo>
                <a:lnTo>
                  <a:pt x="371976" y="741679"/>
                </a:lnTo>
                <a:lnTo>
                  <a:pt x="376409" y="749299"/>
                </a:lnTo>
                <a:lnTo>
                  <a:pt x="374019" y="758189"/>
                </a:lnTo>
                <a:lnTo>
                  <a:pt x="371651" y="765809"/>
                </a:lnTo>
                <a:lnTo>
                  <a:pt x="363341" y="7696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835564" y="7871144"/>
            <a:ext cx="877102" cy="875029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11680" y="1039470"/>
            <a:ext cx="5106035" cy="932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67560" algn="l"/>
              </a:tabLst>
            </a:pPr>
            <a:r>
              <a:rPr sz="5950" spc="1355" dirty="0">
                <a:solidFill>
                  <a:srgbClr val="FFFFFF"/>
                </a:solidFill>
                <a:latin typeface="Calibri"/>
                <a:cs typeface="Calibri"/>
              </a:rPr>
              <a:t>CÉ</a:t>
            </a:r>
            <a:r>
              <a:rPr sz="5950" spc="77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595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5950" spc="969" dirty="0">
                <a:solidFill>
                  <a:srgbClr val="FFFFFF"/>
                </a:solidFill>
                <a:latin typeface="Calibri"/>
                <a:cs typeface="Calibri"/>
              </a:rPr>
              <a:t>ADATA</a:t>
            </a:r>
            <a:r>
              <a:rPr sz="5950" spc="39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endParaRPr sz="59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700884" y="1624325"/>
            <a:ext cx="3759835" cy="116205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150" spc="114" dirty="0">
                <a:solidFill>
                  <a:srgbClr val="FFFFFF"/>
                </a:solidFill>
                <a:latin typeface="Verdana"/>
                <a:cs typeface="Verdana"/>
              </a:rPr>
              <a:t>ELÉRHETŐSÉGEK:</a:t>
            </a:r>
            <a:endParaRPr sz="21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50" dirty="0">
                <a:solidFill>
                  <a:srgbClr val="FFFFFF"/>
                </a:solidFill>
                <a:latin typeface="Verdana"/>
                <a:cs typeface="Verdana"/>
              </a:rPr>
              <a:t>TEL.:</a:t>
            </a:r>
            <a:r>
              <a:rPr sz="1450" spc="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-265" dirty="0">
                <a:solidFill>
                  <a:srgbClr val="FFFFFF"/>
                </a:solidFill>
                <a:latin typeface="Verdana"/>
                <a:cs typeface="Verdana"/>
              </a:rPr>
              <a:t>+</a:t>
            </a:r>
            <a:r>
              <a:rPr sz="1450" spc="-3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dirty="0">
                <a:solidFill>
                  <a:srgbClr val="FFFFFF"/>
                </a:solidFill>
                <a:latin typeface="Verdana"/>
                <a:cs typeface="Verdana"/>
              </a:rPr>
              <a:t>123</a:t>
            </a:r>
            <a:r>
              <a:rPr sz="1450" spc="-3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-175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1450" spc="-3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114" dirty="0">
                <a:solidFill>
                  <a:srgbClr val="FFFFFF"/>
                </a:solidFill>
                <a:latin typeface="Verdana"/>
                <a:cs typeface="Verdana"/>
              </a:rPr>
              <a:t>456</a:t>
            </a:r>
            <a:r>
              <a:rPr sz="1450" spc="-3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-175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1450" spc="-3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95" dirty="0">
                <a:solidFill>
                  <a:srgbClr val="FFFFFF"/>
                </a:solidFill>
                <a:latin typeface="Verdana"/>
                <a:cs typeface="Verdana"/>
              </a:rPr>
              <a:t>7890</a:t>
            </a:r>
            <a:endParaRPr sz="1450">
              <a:latin typeface="Verdana"/>
              <a:cs typeface="Verdana"/>
            </a:endParaRPr>
          </a:p>
          <a:p>
            <a:pPr marL="12700" marR="5080">
              <a:lnSpc>
                <a:spcPct val="112100"/>
              </a:lnSpc>
            </a:pPr>
            <a:r>
              <a:rPr sz="1450" spc="65" dirty="0">
                <a:solidFill>
                  <a:srgbClr val="FFFFFF"/>
                </a:solidFill>
                <a:latin typeface="Verdana"/>
                <a:cs typeface="Verdana"/>
              </a:rPr>
              <a:t>HONLAP:</a:t>
            </a:r>
            <a:r>
              <a:rPr sz="1450" spc="-3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145" dirty="0">
                <a:solidFill>
                  <a:srgbClr val="FFFFFF"/>
                </a:solidFill>
                <a:latin typeface="Verdana"/>
                <a:cs typeface="Verdana"/>
              </a:rPr>
              <a:t>WWW.</a:t>
            </a:r>
            <a:r>
              <a:rPr sz="1450" spc="-3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114" dirty="0">
                <a:solidFill>
                  <a:srgbClr val="FFFFFF"/>
                </a:solidFill>
                <a:latin typeface="Verdana"/>
                <a:cs typeface="Verdana"/>
              </a:rPr>
              <a:t>EGÉSZSÉGPONT.</a:t>
            </a:r>
            <a:r>
              <a:rPr sz="1450" spc="-3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FFFFFF"/>
                </a:solidFill>
                <a:latin typeface="Verdana"/>
                <a:cs typeface="Verdana"/>
              </a:rPr>
              <a:t>HU </a:t>
            </a:r>
            <a:r>
              <a:rPr sz="1450" spc="-30" dirty="0">
                <a:solidFill>
                  <a:srgbClr val="FFFFFF"/>
                </a:solidFill>
                <a:latin typeface="Verdana"/>
                <a:cs typeface="Verdana"/>
              </a:rPr>
              <a:t>E-</a:t>
            </a:r>
            <a:r>
              <a:rPr sz="1450" spc="-3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dirty="0">
                <a:solidFill>
                  <a:srgbClr val="FFFFFF"/>
                </a:solidFill>
                <a:latin typeface="Verdana"/>
                <a:cs typeface="Verdana"/>
              </a:rPr>
              <a:t>MAIL.:</a:t>
            </a:r>
            <a:r>
              <a:rPr sz="1450" spc="3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105" dirty="0">
                <a:solidFill>
                  <a:srgbClr val="FFFFFF"/>
                </a:solidFill>
                <a:latin typeface="Verdana"/>
                <a:cs typeface="Verdana"/>
              </a:rPr>
              <a:t>FITBARAT@</a:t>
            </a:r>
            <a:r>
              <a:rPr sz="1450" spc="-3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dirty="0">
                <a:solidFill>
                  <a:srgbClr val="FFFFFF"/>
                </a:solidFill>
                <a:latin typeface="Verdana"/>
                <a:cs typeface="Verdana"/>
              </a:rPr>
              <a:t>EMAIL.</a:t>
            </a:r>
            <a:r>
              <a:rPr sz="1450" spc="-3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FFFFFF"/>
                </a:solidFill>
                <a:latin typeface="Verdana"/>
                <a:cs typeface="Verdana"/>
              </a:rPr>
              <a:t>HU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49334" y="1931733"/>
            <a:ext cx="607695" cy="693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50" spc="55" dirty="0">
                <a:solidFill>
                  <a:srgbClr val="231F20"/>
                </a:solidFill>
                <a:latin typeface="Calibri"/>
                <a:cs typeface="Calibri"/>
              </a:rPr>
              <a:t>01</a:t>
            </a:r>
            <a:endParaRPr sz="43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194750" y="3793850"/>
            <a:ext cx="749300" cy="693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50" spc="615" dirty="0">
                <a:solidFill>
                  <a:srgbClr val="231F20"/>
                </a:solidFill>
                <a:latin typeface="Calibri"/>
                <a:cs typeface="Calibri"/>
              </a:rPr>
              <a:t>02</a:t>
            </a:r>
            <a:endParaRPr sz="43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548963" y="5767850"/>
            <a:ext cx="3319145" cy="10401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50" spc="90" dirty="0">
                <a:solidFill>
                  <a:srgbClr val="FFFFFF"/>
                </a:solidFill>
                <a:latin typeface="Verdana"/>
                <a:cs typeface="Verdana"/>
              </a:rPr>
              <a:t>ÉRTÉKESÍTÉSI</a:t>
            </a:r>
            <a:r>
              <a:rPr sz="1850" spc="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65" dirty="0">
                <a:solidFill>
                  <a:srgbClr val="FFFFFF"/>
                </a:solidFill>
                <a:latin typeface="Verdana"/>
                <a:cs typeface="Verdana"/>
              </a:rPr>
              <a:t>VEZETŐK:</a:t>
            </a:r>
            <a:endParaRPr sz="1850">
              <a:latin typeface="Verdana"/>
              <a:cs typeface="Verdana"/>
            </a:endParaRPr>
          </a:p>
          <a:p>
            <a:pPr marL="12700" marR="1242060">
              <a:lnSpc>
                <a:spcPts val="2780"/>
              </a:lnSpc>
              <a:spcBef>
                <a:spcPts val="55"/>
              </a:spcBef>
            </a:pPr>
            <a:r>
              <a:rPr sz="2050" spc="150" dirty="0">
                <a:solidFill>
                  <a:srgbClr val="FFFFFF"/>
                </a:solidFill>
                <a:latin typeface="Verdana"/>
                <a:cs typeface="Verdana"/>
              </a:rPr>
              <a:t>SZABÓ</a:t>
            </a:r>
            <a:r>
              <a:rPr sz="2050" spc="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50" spc="85" dirty="0">
                <a:solidFill>
                  <a:srgbClr val="FFFFFF"/>
                </a:solidFill>
                <a:latin typeface="Verdana"/>
                <a:cs typeface="Verdana"/>
              </a:rPr>
              <a:t>VIRÁG KIRÁLY</a:t>
            </a:r>
            <a:r>
              <a:rPr sz="2050" spc="2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50" spc="114" dirty="0">
                <a:solidFill>
                  <a:srgbClr val="FFFFFF"/>
                </a:solidFill>
                <a:latin typeface="Verdana"/>
                <a:cs typeface="Verdana"/>
              </a:rPr>
              <a:t>NÓRA</a:t>
            </a:r>
            <a:endParaRPr sz="205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22610" y="6049184"/>
            <a:ext cx="757555" cy="693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50" spc="645" dirty="0">
                <a:solidFill>
                  <a:srgbClr val="231F20"/>
                </a:solidFill>
                <a:latin typeface="Calibri"/>
                <a:cs typeface="Calibri"/>
              </a:rPr>
              <a:t>03</a:t>
            </a:r>
            <a:endParaRPr sz="43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027869" y="7911300"/>
            <a:ext cx="779780" cy="693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350" spc="735" dirty="0">
                <a:solidFill>
                  <a:srgbClr val="231F20"/>
                </a:solidFill>
                <a:latin typeface="Calibri"/>
                <a:cs typeface="Calibri"/>
              </a:rPr>
              <a:t>04</a:t>
            </a:r>
            <a:endParaRPr sz="43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93601" y="3610076"/>
            <a:ext cx="4002404" cy="10541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950" spc="125" dirty="0">
                <a:solidFill>
                  <a:srgbClr val="FFFFFF"/>
                </a:solidFill>
                <a:latin typeface="Verdana"/>
                <a:cs typeface="Verdana"/>
              </a:rPr>
              <a:t>CÉGVEZETŐ:</a:t>
            </a:r>
            <a:endParaRPr sz="1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950" spc="10" dirty="0">
                <a:solidFill>
                  <a:srgbClr val="FFFFFF"/>
                </a:solidFill>
                <a:latin typeface="Verdana"/>
                <a:cs typeface="Verdana"/>
              </a:rPr>
              <a:t>JÓZSI-</a:t>
            </a:r>
            <a:r>
              <a:rPr sz="1950" spc="-4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950" spc="180" dirty="0">
                <a:solidFill>
                  <a:srgbClr val="FFFFFF"/>
                </a:solidFill>
                <a:latin typeface="Verdana"/>
                <a:cs typeface="Verdana"/>
              </a:rPr>
              <a:t>TÓTH</a:t>
            </a:r>
            <a:r>
              <a:rPr sz="1950" spc="4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950" spc="150" dirty="0">
                <a:solidFill>
                  <a:srgbClr val="FFFFFF"/>
                </a:solidFill>
                <a:latin typeface="Verdana"/>
                <a:cs typeface="Verdana"/>
              </a:rPr>
              <a:t>PETRA</a:t>
            </a:r>
            <a:endParaRPr sz="1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950" spc="100" dirty="0">
                <a:solidFill>
                  <a:srgbClr val="FFFFFF"/>
                </a:solidFill>
                <a:latin typeface="Verdana"/>
                <a:cs typeface="Verdana"/>
              </a:rPr>
              <a:t>IGAZGATÓ:</a:t>
            </a:r>
            <a:r>
              <a:rPr sz="1950" spc="2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950" spc="155" dirty="0">
                <a:solidFill>
                  <a:srgbClr val="FFFFFF"/>
                </a:solidFill>
                <a:latin typeface="Verdana"/>
                <a:cs typeface="Verdana"/>
              </a:rPr>
              <a:t>HOLLÓS</a:t>
            </a:r>
            <a:r>
              <a:rPr sz="1950" spc="2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950" spc="125" dirty="0">
                <a:solidFill>
                  <a:srgbClr val="FFFFFF"/>
                </a:solidFill>
                <a:latin typeface="Verdana"/>
                <a:cs typeface="Verdana"/>
              </a:rPr>
              <a:t>HANNA</a:t>
            </a:r>
            <a:endParaRPr sz="195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93601" y="7637684"/>
            <a:ext cx="3052445" cy="9969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850" spc="65" dirty="0">
                <a:solidFill>
                  <a:srgbClr val="FFFFFF"/>
                </a:solidFill>
                <a:latin typeface="Verdana"/>
                <a:cs typeface="Verdana"/>
              </a:rPr>
              <a:t>SZÉKHELY:</a:t>
            </a:r>
            <a:endParaRPr sz="1850">
              <a:latin typeface="Verdana"/>
              <a:cs typeface="Verdana"/>
            </a:endParaRPr>
          </a:p>
          <a:p>
            <a:pPr marL="12700" marR="5080">
              <a:lnSpc>
                <a:spcPct val="114900"/>
              </a:lnSpc>
            </a:pPr>
            <a:r>
              <a:rPr sz="1850" spc="165" dirty="0">
                <a:solidFill>
                  <a:srgbClr val="FFFFFF"/>
                </a:solidFill>
                <a:latin typeface="Verdana"/>
                <a:cs typeface="Verdana"/>
              </a:rPr>
              <a:t>9022</a:t>
            </a:r>
            <a:r>
              <a:rPr sz="1850" spc="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135" dirty="0">
                <a:solidFill>
                  <a:srgbClr val="FFFFFF"/>
                </a:solidFill>
                <a:latin typeface="Verdana"/>
                <a:cs typeface="Verdana"/>
              </a:rPr>
              <a:t>GYŐR,</a:t>
            </a:r>
            <a:r>
              <a:rPr sz="1850" spc="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55" dirty="0">
                <a:solidFill>
                  <a:srgbClr val="FFFFFF"/>
                </a:solidFill>
                <a:latin typeface="Verdana"/>
                <a:cs typeface="Verdana"/>
              </a:rPr>
              <a:t>BISINGER </a:t>
            </a:r>
            <a:r>
              <a:rPr sz="1850" spc="120" dirty="0">
                <a:solidFill>
                  <a:srgbClr val="FFFFFF"/>
                </a:solidFill>
                <a:latin typeface="Verdana"/>
                <a:cs typeface="Verdana"/>
              </a:rPr>
              <a:t>JÓZSEF</a:t>
            </a:r>
            <a:r>
              <a:rPr sz="1850" spc="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114" dirty="0">
                <a:solidFill>
                  <a:srgbClr val="FFFFFF"/>
                </a:solidFill>
                <a:latin typeface="Verdana"/>
                <a:cs typeface="Verdana"/>
              </a:rPr>
              <a:t>STNY.</a:t>
            </a:r>
            <a:r>
              <a:rPr sz="1850" spc="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125" dirty="0">
                <a:solidFill>
                  <a:srgbClr val="FFFFFF"/>
                </a:solidFill>
                <a:latin typeface="Verdana"/>
                <a:cs typeface="Verdana"/>
              </a:rPr>
              <a:t>32</a:t>
            </a:r>
            <a:r>
              <a:rPr sz="1850" spc="-4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850" spc="-5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1680" y="2130358"/>
            <a:ext cx="3082290" cy="920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95"/>
              </a:spcBef>
            </a:pPr>
            <a:r>
              <a:rPr sz="2550" spc="229" dirty="0">
                <a:solidFill>
                  <a:srgbClr val="FFFFFF"/>
                </a:solidFill>
                <a:latin typeface="Verdana"/>
                <a:cs typeface="Verdana"/>
              </a:rPr>
              <a:t>EGÉSZSÉGPONT </a:t>
            </a:r>
            <a:r>
              <a:rPr sz="2550" spc="85" dirty="0">
                <a:solidFill>
                  <a:srgbClr val="FFFFFF"/>
                </a:solidFill>
                <a:latin typeface="Verdana"/>
                <a:cs typeface="Verdana"/>
              </a:rPr>
              <a:t>KFT.</a:t>
            </a:r>
            <a:endParaRPr sz="25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D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449277" y="3408582"/>
            <a:ext cx="486409" cy="473709"/>
            <a:chOff x="7449277" y="3408582"/>
            <a:chExt cx="486409" cy="47370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66244" y="3408582"/>
              <a:ext cx="251864" cy="25186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449274" y="3595560"/>
              <a:ext cx="486409" cy="287020"/>
            </a:xfrm>
            <a:custGeom>
              <a:avLst/>
              <a:gdLst/>
              <a:ahLst/>
              <a:cxnLst/>
              <a:rect l="l" t="t" r="r" b="b"/>
              <a:pathLst>
                <a:path w="486409" h="287020">
                  <a:moveTo>
                    <a:pt x="486219" y="237782"/>
                  </a:moveTo>
                  <a:lnTo>
                    <a:pt x="481672" y="190614"/>
                  </a:lnTo>
                  <a:lnTo>
                    <a:pt x="468515" y="146329"/>
                  </a:lnTo>
                  <a:lnTo>
                    <a:pt x="447509" y="105892"/>
                  </a:lnTo>
                  <a:lnTo>
                    <a:pt x="436283" y="91655"/>
                  </a:lnTo>
                  <a:lnTo>
                    <a:pt x="436283" y="237782"/>
                  </a:lnTo>
                  <a:lnTo>
                    <a:pt x="436283" y="241198"/>
                  </a:lnTo>
                  <a:lnTo>
                    <a:pt x="380352" y="241198"/>
                  </a:lnTo>
                  <a:lnTo>
                    <a:pt x="380352" y="189966"/>
                  </a:lnTo>
                  <a:lnTo>
                    <a:pt x="378409" y="180340"/>
                  </a:lnTo>
                  <a:lnTo>
                    <a:pt x="373100" y="172466"/>
                  </a:lnTo>
                  <a:lnTo>
                    <a:pt x="365226" y="167157"/>
                  </a:lnTo>
                  <a:lnTo>
                    <a:pt x="355600" y="165214"/>
                  </a:lnTo>
                  <a:lnTo>
                    <a:pt x="345960" y="167157"/>
                  </a:lnTo>
                  <a:lnTo>
                    <a:pt x="338086" y="172466"/>
                  </a:lnTo>
                  <a:lnTo>
                    <a:pt x="332778" y="180340"/>
                  </a:lnTo>
                  <a:lnTo>
                    <a:pt x="330835" y="189966"/>
                  </a:lnTo>
                  <a:lnTo>
                    <a:pt x="330835" y="241198"/>
                  </a:lnTo>
                  <a:lnTo>
                    <a:pt x="154533" y="241198"/>
                  </a:lnTo>
                  <a:lnTo>
                    <a:pt x="154533" y="189966"/>
                  </a:lnTo>
                  <a:lnTo>
                    <a:pt x="152577" y="180340"/>
                  </a:lnTo>
                  <a:lnTo>
                    <a:pt x="147269" y="172466"/>
                  </a:lnTo>
                  <a:lnTo>
                    <a:pt x="139407" y="167157"/>
                  </a:lnTo>
                  <a:lnTo>
                    <a:pt x="129768" y="165214"/>
                  </a:lnTo>
                  <a:lnTo>
                    <a:pt x="120142" y="167157"/>
                  </a:lnTo>
                  <a:lnTo>
                    <a:pt x="112268" y="172466"/>
                  </a:lnTo>
                  <a:lnTo>
                    <a:pt x="106959" y="180340"/>
                  </a:lnTo>
                  <a:lnTo>
                    <a:pt x="105016" y="189966"/>
                  </a:lnTo>
                  <a:lnTo>
                    <a:pt x="105016" y="241198"/>
                  </a:lnTo>
                  <a:lnTo>
                    <a:pt x="49517" y="241198"/>
                  </a:lnTo>
                  <a:lnTo>
                    <a:pt x="49517" y="237782"/>
                  </a:lnTo>
                  <a:lnTo>
                    <a:pt x="56083" y="187490"/>
                  </a:lnTo>
                  <a:lnTo>
                    <a:pt x="74777" y="141871"/>
                  </a:lnTo>
                  <a:lnTo>
                    <a:pt x="104101" y="102819"/>
                  </a:lnTo>
                  <a:lnTo>
                    <a:pt x="142570" y="72263"/>
                  </a:lnTo>
                  <a:lnTo>
                    <a:pt x="188683" y="52082"/>
                  </a:lnTo>
                  <a:lnTo>
                    <a:pt x="215226" y="61455"/>
                  </a:lnTo>
                  <a:lnTo>
                    <a:pt x="242900" y="64566"/>
                  </a:lnTo>
                  <a:lnTo>
                    <a:pt x="270560" y="61455"/>
                  </a:lnTo>
                  <a:lnTo>
                    <a:pt x="297116" y="52082"/>
                  </a:lnTo>
                  <a:lnTo>
                    <a:pt x="343217" y="72428"/>
                  </a:lnTo>
                  <a:lnTo>
                    <a:pt x="381685" y="103009"/>
                  </a:lnTo>
                  <a:lnTo>
                    <a:pt x="410921" y="141871"/>
                  </a:lnTo>
                  <a:lnTo>
                    <a:pt x="429691" y="187490"/>
                  </a:lnTo>
                  <a:lnTo>
                    <a:pt x="436283" y="237782"/>
                  </a:lnTo>
                  <a:lnTo>
                    <a:pt x="436283" y="91655"/>
                  </a:lnTo>
                  <a:lnTo>
                    <a:pt x="398475" y="52082"/>
                  </a:lnTo>
                  <a:lnTo>
                    <a:pt x="344957" y="17208"/>
                  </a:lnTo>
                  <a:lnTo>
                    <a:pt x="339026" y="15163"/>
                  </a:lnTo>
                  <a:lnTo>
                    <a:pt x="300101" y="1714"/>
                  </a:lnTo>
                  <a:lnTo>
                    <a:pt x="293700" y="0"/>
                  </a:lnTo>
                  <a:lnTo>
                    <a:pt x="287286" y="863"/>
                  </a:lnTo>
                  <a:lnTo>
                    <a:pt x="281749" y="4279"/>
                  </a:lnTo>
                  <a:lnTo>
                    <a:pt x="262648" y="12433"/>
                  </a:lnTo>
                  <a:lnTo>
                    <a:pt x="242951" y="15163"/>
                  </a:lnTo>
                  <a:lnTo>
                    <a:pt x="223329" y="12433"/>
                  </a:lnTo>
                  <a:lnTo>
                    <a:pt x="204470" y="4279"/>
                  </a:lnTo>
                  <a:lnTo>
                    <a:pt x="198932" y="1282"/>
                  </a:lnTo>
                  <a:lnTo>
                    <a:pt x="192519" y="0"/>
                  </a:lnTo>
                  <a:lnTo>
                    <a:pt x="141262" y="17208"/>
                  </a:lnTo>
                  <a:lnTo>
                    <a:pt x="101244" y="40373"/>
                  </a:lnTo>
                  <a:lnTo>
                    <a:pt x="66802" y="70256"/>
                  </a:lnTo>
                  <a:lnTo>
                    <a:pt x="38709" y="105892"/>
                  </a:lnTo>
                  <a:lnTo>
                    <a:pt x="17703" y="146329"/>
                  </a:lnTo>
                  <a:lnTo>
                    <a:pt x="4546" y="190614"/>
                  </a:lnTo>
                  <a:lnTo>
                    <a:pt x="0" y="237782"/>
                  </a:lnTo>
                  <a:lnTo>
                    <a:pt x="0" y="265963"/>
                  </a:lnTo>
                  <a:lnTo>
                    <a:pt x="1943" y="275590"/>
                  </a:lnTo>
                  <a:lnTo>
                    <a:pt x="7251" y="283464"/>
                  </a:lnTo>
                  <a:lnTo>
                    <a:pt x="11607" y="286397"/>
                  </a:lnTo>
                  <a:lnTo>
                    <a:pt x="116624" y="286397"/>
                  </a:lnTo>
                  <a:lnTo>
                    <a:pt x="142913" y="286397"/>
                  </a:lnTo>
                  <a:lnTo>
                    <a:pt x="342455" y="286397"/>
                  </a:lnTo>
                  <a:lnTo>
                    <a:pt x="368731" y="286397"/>
                  </a:lnTo>
                  <a:lnTo>
                    <a:pt x="474205" y="286397"/>
                  </a:lnTo>
                  <a:lnTo>
                    <a:pt x="478586" y="283464"/>
                  </a:lnTo>
                  <a:lnTo>
                    <a:pt x="484022" y="275590"/>
                  </a:lnTo>
                  <a:lnTo>
                    <a:pt x="486219" y="265963"/>
                  </a:lnTo>
                  <a:lnTo>
                    <a:pt x="486219" y="241198"/>
                  </a:lnTo>
                  <a:lnTo>
                    <a:pt x="486219" y="23778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7926378" y="3408582"/>
            <a:ext cx="427990" cy="473709"/>
            <a:chOff x="7926378" y="3408582"/>
            <a:chExt cx="427990" cy="473709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85022" y="3408582"/>
              <a:ext cx="251864" cy="25186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926374" y="3595560"/>
              <a:ext cx="427990" cy="287020"/>
            </a:xfrm>
            <a:custGeom>
              <a:avLst/>
              <a:gdLst/>
              <a:ahLst/>
              <a:cxnLst/>
              <a:rect l="l" t="t" r="r" b="b"/>
              <a:pathLst>
                <a:path w="427990" h="287020">
                  <a:moveTo>
                    <a:pt x="427469" y="237782"/>
                  </a:moveTo>
                  <a:lnTo>
                    <a:pt x="422922" y="190614"/>
                  </a:lnTo>
                  <a:lnTo>
                    <a:pt x="409765" y="146329"/>
                  </a:lnTo>
                  <a:lnTo>
                    <a:pt x="388759" y="105892"/>
                  </a:lnTo>
                  <a:lnTo>
                    <a:pt x="360667" y="70256"/>
                  </a:lnTo>
                  <a:lnTo>
                    <a:pt x="326224" y="40373"/>
                  </a:lnTo>
                  <a:lnTo>
                    <a:pt x="286207" y="17208"/>
                  </a:lnTo>
                  <a:lnTo>
                    <a:pt x="241350" y="1714"/>
                  </a:lnTo>
                  <a:lnTo>
                    <a:pt x="234950" y="0"/>
                  </a:lnTo>
                  <a:lnTo>
                    <a:pt x="228536" y="863"/>
                  </a:lnTo>
                  <a:lnTo>
                    <a:pt x="222999" y="4279"/>
                  </a:lnTo>
                  <a:lnTo>
                    <a:pt x="203898" y="12433"/>
                  </a:lnTo>
                  <a:lnTo>
                    <a:pt x="184200" y="15163"/>
                  </a:lnTo>
                  <a:lnTo>
                    <a:pt x="164579" y="12433"/>
                  </a:lnTo>
                  <a:lnTo>
                    <a:pt x="145732" y="4279"/>
                  </a:lnTo>
                  <a:lnTo>
                    <a:pt x="140182" y="1282"/>
                  </a:lnTo>
                  <a:lnTo>
                    <a:pt x="133769" y="0"/>
                  </a:lnTo>
                  <a:lnTo>
                    <a:pt x="93484" y="12484"/>
                  </a:lnTo>
                  <a:lnTo>
                    <a:pt x="32766" y="47942"/>
                  </a:lnTo>
                  <a:lnTo>
                    <a:pt x="1422" y="80441"/>
                  </a:lnTo>
                  <a:lnTo>
                    <a:pt x="0" y="89814"/>
                  </a:lnTo>
                  <a:lnTo>
                    <a:pt x="2184" y="99098"/>
                  </a:lnTo>
                  <a:lnTo>
                    <a:pt x="7835" y="107149"/>
                  </a:lnTo>
                  <a:lnTo>
                    <a:pt x="16129" y="112293"/>
                  </a:lnTo>
                  <a:lnTo>
                    <a:pt x="25501" y="113715"/>
                  </a:lnTo>
                  <a:lnTo>
                    <a:pt x="34798" y="111531"/>
                  </a:lnTo>
                  <a:lnTo>
                    <a:pt x="42849" y="105879"/>
                  </a:lnTo>
                  <a:lnTo>
                    <a:pt x="61925" y="88049"/>
                  </a:lnTo>
                  <a:lnTo>
                    <a:pt x="83083" y="73063"/>
                  </a:lnTo>
                  <a:lnTo>
                    <a:pt x="105994" y="61036"/>
                  </a:lnTo>
                  <a:lnTo>
                    <a:pt x="130352" y="52082"/>
                  </a:lnTo>
                  <a:lnTo>
                    <a:pt x="156908" y="61455"/>
                  </a:lnTo>
                  <a:lnTo>
                    <a:pt x="184569" y="64566"/>
                  </a:lnTo>
                  <a:lnTo>
                    <a:pt x="212242" y="61455"/>
                  </a:lnTo>
                  <a:lnTo>
                    <a:pt x="238785" y="52082"/>
                  </a:lnTo>
                  <a:lnTo>
                    <a:pt x="284899" y="72428"/>
                  </a:lnTo>
                  <a:lnTo>
                    <a:pt x="323367" y="103009"/>
                  </a:lnTo>
                  <a:lnTo>
                    <a:pt x="352691" y="141986"/>
                  </a:lnTo>
                  <a:lnTo>
                    <a:pt x="371386" y="187528"/>
                  </a:lnTo>
                  <a:lnTo>
                    <a:pt x="377952" y="237782"/>
                  </a:lnTo>
                  <a:lnTo>
                    <a:pt x="377952" y="241198"/>
                  </a:lnTo>
                  <a:lnTo>
                    <a:pt x="322453" y="241198"/>
                  </a:lnTo>
                  <a:lnTo>
                    <a:pt x="322453" y="189966"/>
                  </a:lnTo>
                  <a:lnTo>
                    <a:pt x="320509" y="180340"/>
                  </a:lnTo>
                  <a:lnTo>
                    <a:pt x="315201" y="172466"/>
                  </a:lnTo>
                  <a:lnTo>
                    <a:pt x="307327" y="167157"/>
                  </a:lnTo>
                  <a:lnTo>
                    <a:pt x="297700" y="165214"/>
                  </a:lnTo>
                  <a:lnTo>
                    <a:pt x="288061" y="167157"/>
                  </a:lnTo>
                  <a:lnTo>
                    <a:pt x="280200" y="172466"/>
                  </a:lnTo>
                  <a:lnTo>
                    <a:pt x="274891" y="180340"/>
                  </a:lnTo>
                  <a:lnTo>
                    <a:pt x="272935" y="189966"/>
                  </a:lnTo>
                  <a:lnTo>
                    <a:pt x="272935" y="241198"/>
                  </a:lnTo>
                  <a:lnTo>
                    <a:pt x="96202" y="241198"/>
                  </a:lnTo>
                  <a:lnTo>
                    <a:pt x="96202" y="189966"/>
                  </a:lnTo>
                  <a:lnTo>
                    <a:pt x="94259" y="180340"/>
                  </a:lnTo>
                  <a:lnTo>
                    <a:pt x="88950" y="172466"/>
                  </a:lnTo>
                  <a:lnTo>
                    <a:pt x="81076" y="167157"/>
                  </a:lnTo>
                  <a:lnTo>
                    <a:pt x="71450" y="165214"/>
                  </a:lnTo>
                  <a:lnTo>
                    <a:pt x="61810" y="167157"/>
                  </a:lnTo>
                  <a:lnTo>
                    <a:pt x="53949" y="172466"/>
                  </a:lnTo>
                  <a:lnTo>
                    <a:pt x="48641" y="180340"/>
                  </a:lnTo>
                  <a:lnTo>
                    <a:pt x="46685" y="189966"/>
                  </a:lnTo>
                  <a:lnTo>
                    <a:pt x="46685" y="265963"/>
                  </a:lnTo>
                  <a:lnTo>
                    <a:pt x="48641" y="275590"/>
                  </a:lnTo>
                  <a:lnTo>
                    <a:pt x="53949" y="283464"/>
                  </a:lnTo>
                  <a:lnTo>
                    <a:pt x="58305" y="286397"/>
                  </a:lnTo>
                  <a:lnTo>
                    <a:pt x="84759" y="286397"/>
                  </a:lnTo>
                  <a:lnTo>
                    <a:pt x="284556" y="286397"/>
                  </a:lnTo>
                  <a:lnTo>
                    <a:pt x="310845" y="286397"/>
                  </a:lnTo>
                  <a:lnTo>
                    <a:pt x="415861" y="286397"/>
                  </a:lnTo>
                  <a:lnTo>
                    <a:pt x="420217" y="283464"/>
                  </a:lnTo>
                  <a:lnTo>
                    <a:pt x="425526" y="275590"/>
                  </a:lnTo>
                  <a:lnTo>
                    <a:pt x="427469" y="265963"/>
                  </a:lnTo>
                  <a:lnTo>
                    <a:pt x="427469" y="23778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7030072" y="3408582"/>
            <a:ext cx="427990" cy="473709"/>
            <a:chOff x="7030072" y="3408582"/>
            <a:chExt cx="427990" cy="473709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47467" y="3408582"/>
              <a:ext cx="251864" cy="25186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030060" y="3595560"/>
              <a:ext cx="427990" cy="287020"/>
            </a:xfrm>
            <a:custGeom>
              <a:avLst/>
              <a:gdLst/>
              <a:ahLst/>
              <a:cxnLst/>
              <a:rect l="l" t="t" r="r" b="b"/>
              <a:pathLst>
                <a:path w="427990" h="287020">
                  <a:moveTo>
                    <a:pt x="427647" y="89814"/>
                  </a:moveTo>
                  <a:lnTo>
                    <a:pt x="394893" y="47942"/>
                  </a:lnTo>
                  <a:lnTo>
                    <a:pt x="334048" y="12484"/>
                  </a:lnTo>
                  <a:lnTo>
                    <a:pt x="293700" y="0"/>
                  </a:lnTo>
                  <a:lnTo>
                    <a:pt x="287299" y="863"/>
                  </a:lnTo>
                  <a:lnTo>
                    <a:pt x="281749" y="4279"/>
                  </a:lnTo>
                  <a:lnTo>
                    <a:pt x="262661" y="12433"/>
                  </a:lnTo>
                  <a:lnTo>
                    <a:pt x="242963" y="15163"/>
                  </a:lnTo>
                  <a:lnTo>
                    <a:pt x="223342" y="12433"/>
                  </a:lnTo>
                  <a:lnTo>
                    <a:pt x="204482" y="4279"/>
                  </a:lnTo>
                  <a:lnTo>
                    <a:pt x="198932" y="1282"/>
                  </a:lnTo>
                  <a:lnTo>
                    <a:pt x="192532" y="0"/>
                  </a:lnTo>
                  <a:lnTo>
                    <a:pt x="141274" y="17208"/>
                  </a:lnTo>
                  <a:lnTo>
                    <a:pt x="101257" y="40373"/>
                  </a:lnTo>
                  <a:lnTo>
                    <a:pt x="66814" y="70256"/>
                  </a:lnTo>
                  <a:lnTo>
                    <a:pt x="38722" y="105892"/>
                  </a:lnTo>
                  <a:lnTo>
                    <a:pt x="17716" y="146329"/>
                  </a:lnTo>
                  <a:lnTo>
                    <a:pt x="4559" y="190614"/>
                  </a:lnTo>
                  <a:lnTo>
                    <a:pt x="0" y="237782"/>
                  </a:lnTo>
                  <a:lnTo>
                    <a:pt x="0" y="265963"/>
                  </a:lnTo>
                  <a:lnTo>
                    <a:pt x="1955" y="275590"/>
                  </a:lnTo>
                  <a:lnTo>
                    <a:pt x="7264" y="283464"/>
                  </a:lnTo>
                  <a:lnTo>
                    <a:pt x="11620" y="286397"/>
                  </a:lnTo>
                  <a:lnTo>
                    <a:pt x="117068" y="286397"/>
                  </a:lnTo>
                  <a:lnTo>
                    <a:pt x="143344" y="286397"/>
                  </a:lnTo>
                  <a:lnTo>
                    <a:pt x="342887" y="286397"/>
                  </a:lnTo>
                  <a:lnTo>
                    <a:pt x="369176" y="286397"/>
                  </a:lnTo>
                  <a:lnTo>
                    <a:pt x="373532" y="283464"/>
                  </a:lnTo>
                  <a:lnTo>
                    <a:pt x="378841" y="275590"/>
                  </a:lnTo>
                  <a:lnTo>
                    <a:pt x="380796" y="265963"/>
                  </a:lnTo>
                  <a:lnTo>
                    <a:pt x="380796" y="189966"/>
                  </a:lnTo>
                  <a:lnTo>
                    <a:pt x="378841" y="180340"/>
                  </a:lnTo>
                  <a:lnTo>
                    <a:pt x="373532" y="172466"/>
                  </a:lnTo>
                  <a:lnTo>
                    <a:pt x="365658" y="167157"/>
                  </a:lnTo>
                  <a:lnTo>
                    <a:pt x="356031" y="165214"/>
                  </a:lnTo>
                  <a:lnTo>
                    <a:pt x="346405" y="167157"/>
                  </a:lnTo>
                  <a:lnTo>
                    <a:pt x="338531" y="172466"/>
                  </a:lnTo>
                  <a:lnTo>
                    <a:pt x="333222" y="180340"/>
                  </a:lnTo>
                  <a:lnTo>
                    <a:pt x="331266" y="189966"/>
                  </a:lnTo>
                  <a:lnTo>
                    <a:pt x="331266" y="241198"/>
                  </a:lnTo>
                  <a:lnTo>
                    <a:pt x="154965" y="241198"/>
                  </a:lnTo>
                  <a:lnTo>
                    <a:pt x="154965" y="189966"/>
                  </a:lnTo>
                  <a:lnTo>
                    <a:pt x="153022" y="180340"/>
                  </a:lnTo>
                  <a:lnTo>
                    <a:pt x="147713" y="172466"/>
                  </a:lnTo>
                  <a:lnTo>
                    <a:pt x="139839" y="167157"/>
                  </a:lnTo>
                  <a:lnTo>
                    <a:pt x="130213" y="165214"/>
                  </a:lnTo>
                  <a:lnTo>
                    <a:pt x="120573" y="167157"/>
                  </a:lnTo>
                  <a:lnTo>
                    <a:pt x="112699" y="172466"/>
                  </a:lnTo>
                  <a:lnTo>
                    <a:pt x="107391" y="180340"/>
                  </a:lnTo>
                  <a:lnTo>
                    <a:pt x="105448" y="189966"/>
                  </a:lnTo>
                  <a:lnTo>
                    <a:pt x="105448" y="241198"/>
                  </a:lnTo>
                  <a:lnTo>
                    <a:pt x="49530" y="241198"/>
                  </a:lnTo>
                  <a:lnTo>
                    <a:pt x="49530" y="237782"/>
                  </a:lnTo>
                  <a:lnTo>
                    <a:pt x="56083" y="187490"/>
                  </a:lnTo>
                  <a:lnTo>
                    <a:pt x="74777" y="141871"/>
                  </a:lnTo>
                  <a:lnTo>
                    <a:pt x="104114" y="102819"/>
                  </a:lnTo>
                  <a:lnTo>
                    <a:pt x="142582" y="72263"/>
                  </a:lnTo>
                  <a:lnTo>
                    <a:pt x="188696" y="52082"/>
                  </a:lnTo>
                  <a:lnTo>
                    <a:pt x="215239" y="61455"/>
                  </a:lnTo>
                  <a:lnTo>
                    <a:pt x="242900" y="64566"/>
                  </a:lnTo>
                  <a:lnTo>
                    <a:pt x="270573" y="61455"/>
                  </a:lnTo>
                  <a:lnTo>
                    <a:pt x="297116" y="52082"/>
                  </a:lnTo>
                  <a:lnTo>
                    <a:pt x="321665" y="61036"/>
                  </a:lnTo>
                  <a:lnTo>
                    <a:pt x="344563" y="73063"/>
                  </a:lnTo>
                  <a:lnTo>
                    <a:pt x="365620" y="88049"/>
                  </a:lnTo>
                  <a:lnTo>
                    <a:pt x="384632" y="105879"/>
                  </a:lnTo>
                  <a:lnTo>
                    <a:pt x="392684" y="111721"/>
                  </a:lnTo>
                  <a:lnTo>
                    <a:pt x="401980" y="113880"/>
                  </a:lnTo>
                  <a:lnTo>
                    <a:pt x="411353" y="112356"/>
                  </a:lnTo>
                  <a:lnTo>
                    <a:pt x="419633" y="107149"/>
                  </a:lnTo>
                  <a:lnTo>
                    <a:pt x="425475" y="99098"/>
                  </a:lnTo>
                  <a:lnTo>
                    <a:pt x="427647" y="898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7547034" y="2605604"/>
            <a:ext cx="290830" cy="290830"/>
          </a:xfrm>
          <a:custGeom>
            <a:avLst/>
            <a:gdLst/>
            <a:ahLst/>
            <a:cxnLst/>
            <a:rect l="l" t="t" r="r" b="b"/>
            <a:pathLst>
              <a:path w="290829" h="290830">
                <a:moveTo>
                  <a:pt x="145142" y="290284"/>
                </a:moveTo>
                <a:lnTo>
                  <a:pt x="99393" y="282893"/>
                </a:lnTo>
                <a:lnTo>
                  <a:pt x="59566" y="262307"/>
                </a:lnTo>
                <a:lnTo>
                  <a:pt x="28099" y="230902"/>
                </a:lnTo>
                <a:lnTo>
                  <a:pt x="7431" y="191054"/>
                </a:lnTo>
                <a:lnTo>
                  <a:pt x="0" y="145142"/>
                </a:lnTo>
                <a:lnTo>
                  <a:pt x="7390" y="99229"/>
                </a:lnTo>
                <a:lnTo>
                  <a:pt x="27976" y="59381"/>
                </a:lnTo>
                <a:lnTo>
                  <a:pt x="59381" y="27976"/>
                </a:lnTo>
                <a:lnTo>
                  <a:pt x="99229" y="7390"/>
                </a:lnTo>
                <a:lnTo>
                  <a:pt x="145142" y="0"/>
                </a:lnTo>
                <a:lnTo>
                  <a:pt x="190890" y="7390"/>
                </a:lnTo>
                <a:lnTo>
                  <a:pt x="230717" y="27976"/>
                </a:lnTo>
                <a:lnTo>
                  <a:pt x="252302" y="49519"/>
                </a:lnTo>
                <a:lnTo>
                  <a:pt x="145142" y="49519"/>
                </a:lnTo>
                <a:lnTo>
                  <a:pt x="108049" y="57016"/>
                </a:lnTo>
                <a:lnTo>
                  <a:pt x="77640" y="77480"/>
                </a:lnTo>
                <a:lnTo>
                  <a:pt x="57076" y="107869"/>
                </a:lnTo>
                <a:lnTo>
                  <a:pt x="49519" y="145142"/>
                </a:lnTo>
                <a:lnTo>
                  <a:pt x="57016" y="182414"/>
                </a:lnTo>
                <a:lnTo>
                  <a:pt x="77480" y="212803"/>
                </a:lnTo>
                <a:lnTo>
                  <a:pt x="107869" y="233267"/>
                </a:lnTo>
                <a:lnTo>
                  <a:pt x="145142" y="240765"/>
                </a:lnTo>
                <a:lnTo>
                  <a:pt x="252302" y="240765"/>
                </a:lnTo>
                <a:lnTo>
                  <a:pt x="230717" y="262307"/>
                </a:lnTo>
                <a:lnTo>
                  <a:pt x="190890" y="282893"/>
                </a:lnTo>
                <a:lnTo>
                  <a:pt x="145142" y="290284"/>
                </a:lnTo>
                <a:close/>
              </a:path>
              <a:path w="290829" h="290830">
                <a:moveTo>
                  <a:pt x="252302" y="240765"/>
                </a:moveTo>
                <a:lnTo>
                  <a:pt x="145142" y="240765"/>
                </a:lnTo>
                <a:lnTo>
                  <a:pt x="182414" y="233267"/>
                </a:lnTo>
                <a:lnTo>
                  <a:pt x="212803" y="212803"/>
                </a:lnTo>
                <a:lnTo>
                  <a:pt x="233267" y="182414"/>
                </a:lnTo>
                <a:lnTo>
                  <a:pt x="240765" y="145142"/>
                </a:lnTo>
                <a:lnTo>
                  <a:pt x="233207" y="107869"/>
                </a:lnTo>
                <a:lnTo>
                  <a:pt x="212643" y="77480"/>
                </a:lnTo>
                <a:lnTo>
                  <a:pt x="182234" y="57016"/>
                </a:lnTo>
                <a:lnTo>
                  <a:pt x="145142" y="49519"/>
                </a:lnTo>
                <a:lnTo>
                  <a:pt x="252302" y="49519"/>
                </a:lnTo>
                <a:lnTo>
                  <a:pt x="262184" y="59381"/>
                </a:lnTo>
                <a:lnTo>
                  <a:pt x="282853" y="99229"/>
                </a:lnTo>
                <a:lnTo>
                  <a:pt x="290284" y="145142"/>
                </a:lnTo>
                <a:lnTo>
                  <a:pt x="282853" y="191054"/>
                </a:lnTo>
                <a:lnTo>
                  <a:pt x="262184" y="230902"/>
                </a:lnTo>
                <a:lnTo>
                  <a:pt x="252302" y="2407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32947" y="3024382"/>
            <a:ext cx="49530" cy="139700"/>
          </a:xfrm>
          <a:custGeom>
            <a:avLst/>
            <a:gdLst/>
            <a:ahLst/>
            <a:cxnLst/>
            <a:rect l="l" t="t" r="r" b="b"/>
            <a:pathLst>
              <a:path w="49529" h="139700">
                <a:moveTo>
                  <a:pt x="24759" y="139592"/>
                </a:moveTo>
                <a:lnTo>
                  <a:pt x="15127" y="137644"/>
                </a:lnTo>
                <a:lnTo>
                  <a:pt x="7257" y="132335"/>
                </a:lnTo>
                <a:lnTo>
                  <a:pt x="1947" y="124464"/>
                </a:lnTo>
                <a:lnTo>
                  <a:pt x="0" y="114833"/>
                </a:lnTo>
                <a:lnTo>
                  <a:pt x="0" y="24759"/>
                </a:lnTo>
                <a:lnTo>
                  <a:pt x="1947" y="15127"/>
                </a:lnTo>
                <a:lnTo>
                  <a:pt x="7257" y="7257"/>
                </a:lnTo>
                <a:lnTo>
                  <a:pt x="15127" y="1947"/>
                </a:lnTo>
                <a:lnTo>
                  <a:pt x="24759" y="0"/>
                </a:lnTo>
                <a:lnTo>
                  <a:pt x="34391" y="1947"/>
                </a:lnTo>
                <a:lnTo>
                  <a:pt x="42261" y="7257"/>
                </a:lnTo>
                <a:lnTo>
                  <a:pt x="47571" y="15127"/>
                </a:lnTo>
                <a:lnTo>
                  <a:pt x="49519" y="24759"/>
                </a:lnTo>
                <a:lnTo>
                  <a:pt x="49519" y="114833"/>
                </a:lnTo>
                <a:lnTo>
                  <a:pt x="47631" y="124464"/>
                </a:lnTo>
                <a:lnTo>
                  <a:pt x="42422" y="132335"/>
                </a:lnTo>
                <a:lnTo>
                  <a:pt x="34571" y="137644"/>
                </a:lnTo>
                <a:lnTo>
                  <a:pt x="24759" y="1395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48639" y="2702089"/>
            <a:ext cx="887094" cy="665480"/>
          </a:xfrm>
          <a:custGeom>
            <a:avLst/>
            <a:gdLst/>
            <a:ahLst/>
            <a:cxnLst/>
            <a:rect l="l" t="t" r="r" b="b"/>
            <a:pathLst>
              <a:path w="887095" h="665479">
                <a:moveTo>
                  <a:pt x="227101" y="24752"/>
                </a:moveTo>
                <a:lnTo>
                  <a:pt x="225145" y="15125"/>
                </a:lnTo>
                <a:lnTo>
                  <a:pt x="219837" y="7251"/>
                </a:lnTo>
                <a:lnTo>
                  <a:pt x="211975" y="1943"/>
                </a:lnTo>
                <a:lnTo>
                  <a:pt x="202336" y="0"/>
                </a:lnTo>
                <a:lnTo>
                  <a:pt x="74269" y="0"/>
                </a:lnTo>
                <a:lnTo>
                  <a:pt x="45377" y="5842"/>
                </a:lnTo>
                <a:lnTo>
                  <a:pt x="21767" y="21767"/>
                </a:lnTo>
                <a:lnTo>
                  <a:pt x="5842" y="45377"/>
                </a:lnTo>
                <a:lnTo>
                  <a:pt x="0" y="74282"/>
                </a:lnTo>
                <a:lnTo>
                  <a:pt x="0" y="640334"/>
                </a:lnTo>
                <a:lnTo>
                  <a:pt x="1943" y="649960"/>
                </a:lnTo>
                <a:lnTo>
                  <a:pt x="7251" y="657834"/>
                </a:lnTo>
                <a:lnTo>
                  <a:pt x="15125" y="663143"/>
                </a:lnTo>
                <a:lnTo>
                  <a:pt x="24752" y="665086"/>
                </a:lnTo>
                <a:lnTo>
                  <a:pt x="34328" y="663143"/>
                </a:lnTo>
                <a:lnTo>
                  <a:pt x="42100" y="657834"/>
                </a:lnTo>
                <a:lnTo>
                  <a:pt x="47383" y="649960"/>
                </a:lnTo>
                <a:lnTo>
                  <a:pt x="49517" y="640334"/>
                </a:lnTo>
                <a:lnTo>
                  <a:pt x="49517" y="74282"/>
                </a:lnTo>
                <a:lnTo>
                  <a:pt x="51460" y="64643"/>
                </a:lnTo>
                <a:lnTo>
                  <a:pt x="56769" y="56769"/>
                </a:lnTo>
                <a:lnTo>
                  <a:pt x="64643" y="51460"/>
                </a:lnTo>
                <a:lnTo>
                  <a:pt x="74269" y="49517"/>
                </a:lnTo>
                <a:lnTo>
                  <a:pt x="202336" y="49517"/>
                </a:lnTo>
                <a:lnTo>
                  <a:pt x="211975" y="47574"/>
                </a:lnTo>
                <a:lnTo>
                  <a:pt x="219837" y="42265"/>
                </a:lnTo>
                <a:lnTo>
                  <a:pt x="225145" y="34391"/>
                </a:lnTo>
                <a:lnTo>
                  <a:pt x="227101" y="24752"/>
                </a:lnTo>
                <a:close/>
              </a:path>
              <a:path w="887095" h="665479">
                <a:moveTo>
                  <a:pt x="468287" y="538734"/>
                </a:moveTo>
                <a:lnTo>
                  <a:pt x="466344" y="529094"/>
                </a:lnTo>
                <a:lnTo>
                  <a:pt x="461035" y="521233"/>
                </a:lnTo>
                <a:lnTo>
                  <a:pt x="453161" y="515924"/>
                </a:lnTo>
                <a:lnTo>
                  <a:pt x="443534" y="513969"/>
                </a:lnTo>
                <a:lnTo>
                  <a:pt x="433895" y="515924"/>
                </a:lnTo>
                <a:lnTo>
                  <a:pt x="426034" y="521233"/>
                </a:lnTo>
                <a:lnTo>
                  <a:pt x="420725" y="529094"/>
                </a:lnTo>
                <a:lnTo>
                  <a:pt x="418769" y="538734"/>
                </a:lnTo>
                <a:lnTo>
                  <a:pt x="418769" y="640334"/>
                </a:lnTo>
                <a:lnTo>
                  <a:pt x="420725" y="649960"/>
                </a:lnTo>
                <a:lnTo>
                  <a:pt x="426034" y="657834"/>
                </a:lnTo>
                <a:lnTo>
                  <a:pt x="433895" y="663143"/>
                </a:lnTo>
                <a:lnTo>
                  <a:pt x="443534" y="665086"/>
                </a:lnTo>
                <a:lnTo>
                  <a:pt x="453161" y="663143"/>
                </a:lnTo>
                <a:lnTo>
                  <a:pt x="461035" y="657834"/>
                </a:lnTo>
                <a:lnTo>
                  <a:pt x="466344" y="649960"/>
                </a:lnTo>
                <a:lnTo>
                  <a:pt x="468287" y="640334"/>
                </a:lnTo>
                <a:lnTo>
                  <a:pt x="468287" y="538734"/>
                </a:lnTo>
                <a:close/>
              </a:path>
              <a:path w="887095" h="665479">
                <a:moveTo>
                  <a:pt x="727417" y="403834"/>
                </a:moveTo>
                <a:lnTo>
                  <a:pt x="723214" y="354622"/>
                </a:lnTo>
                <a:lnTo>
                  <a:pt x="710958" y="307848"/>
                </a:lnTo>
                <a:lnTo>
                  <a:pt x="691070" y="264299"/>
                </a:lnTo>
                <a:lnTo>
                  <a:pt x="664044" y="224764"/>
                </a:lnTo>
                <a:lnTo>
                  <a:pt x="630326" y="190042"/>
                </a:lnTo>
                <a:lnTo>
                  <a:pt x="590384" y="160934"/>
                </a:lnTo>
                <a:lnTo>
                  <a:pt x="581025" y="157772"/>
                </a:lnTo>
                <a:lnTo>
                  <a:pt x="571550" y="158318"/>
                </a:lnTo>
                <a:lnTo>
                  <a:pt x="562952" y="162318"/>
                </a:lnTo>
                <a:lnTo>
                  <a:pt x="556234" y="169468"/>
                </a:lnTo>
                <a:lnTo>
                  <a:pt x="553059" y="178828"/>
                </a:lnTo>
                <a:lnTo>
                  <a:pt x="553618" y="188302"/>
                </a:lnTo>
                <a:lnTo>
                  <a:pt x="557606" y="196900"/>
                </a:lnTo>
                <a:lnTo>
                  <a:pt x="564769" y="203619"/>
                </a:lnTo>
                <a:lnTo>
                  <a:pt x="603745" y="232892"/>
                </a:lnTo>
                <a:lnTo>
                  <a:pt x="635203" y="268693"/>
                </a:lnTo>
                <a:lnTo>
                  <a:pt x="658482" y="309880"/>
                </a:lnTo>
                <a:lnTo>
                  <a:pt x="672934" y="355307"/>
                </a:lnTo>
                <a:lnTo>
                  <a:pt x="677887" y="403834"/>
                </a:lnTo>
                <a:lnTo>
                  <a:pt x="677887" y="412800"/>
                </a:lnTo>
                <a:lnTo>
                  <a:pt x="602335" y="412800"/>
                </a:lnTo>
                <a:lnTo>
                  <a:pt x="602335" y="347052"/>
                </a:lnTo>
                <a:lnTo>
                  <a:pt x="600392" y="337426"/>
                </a:lnTo>
                <a:lnTo>
                  <a:pt x="595071" y="329552"/>
                </a:lnTo>
                <a:lnTo>
                  <a:pt x="587209" y="324243"/>
                </a:lnTo>
                <a:lnTo>
                  <a:pt x="577570" y="322300"/>
                </a:lnTo>
                <a:lnTo>
                  <a:pt x="567944" y="324243"/>
                </a:lnTo>
                <a:lnTo>
                  <a:pt x="560070" y="329552"/>
                </a:lnTo>
                <a:lnTo>
                  <a:pt x="554761" y="337426"/>
                </a:lnTo>
                <a:lnTo>
                  <a:pt x="552818" y="347052"/>
                </a:lnTo>
                <a:lnTo>
                  <a:pt x="552818" y="412800"/>
                </a:lnTo>
                <a:lnTo>
                  <a:pt x="209169" y="412800"/>
                </a:lnTo>
                <a:lnTo>
                  <a:pt x="209169" y="403834"/>
                </a:lnTo>
                <a:lnTo>
                  <a:pt x="214134" y="355473"/>
                </a:lnTo>
                <a:lnTo>
                  <a:pt x="228574" y="310057"/>
                </a:lnTo>
                <a:lnTo>
                  <a:pt x="251866" y="268808"/>
                </a:lnTo>
                <a:lnTo>
                  <a:pt x="283324" y="232930"/>
                </a:lnTo>
                <a:lnTo>
                  <a:pt x="322300" y="203619"/>
                </a:lnTo>
                <a:lnTo>
                  <a:pt x="329692" y="196850"/>
                </a:lnTo>
                <a:lnTo>
                  <a:pt x="315353" y="158165"/>
                </a:lnTo>
                <a:lnTo>
                  <a:pt x="305854" y="157708"/>
                </a:lnTo>
                <a:lnTo>
                  <a:pt x="296684" y="160934"/>
                </a:lnTo>
                <a:lnTo>
                  <a:pt x="256743" y="189890"/>
                </a:lnTo>
                <a:lnTo>
                  <a:pt x="223024" y="224561"/>
                </a:lnTo>
                <a:lnTo>
                  <a:pt x="195986" y="264083"/>
                </a:lnTo>
                <a:lnTo>
                  <a:pt x="176110" y="307632"/>
                </a:lnTo>
                <a:lnTo>
                  <a:pt x="163842" y="354355"/>
                </a:lnTo>
                <a:lnTo>
                  <a:pt x="159651" y="403402"/>
                </a:lnTo>
                <a:lnTo>
                  <a:pt x="159651" y="437134"/>
                </a:lnTo>
                <a:lnTo>
                  <a:pt x="161594" y="446760"/>
                </a:lnTo>
                <a:lnTo>
                  <a:pt x="166903" y="454634"/>
                </a:lnTo>
                <a:lnTo>
                  <a:pt x="174777" y="459943"/>
                </a:lnTo>
                <a:lnTo>
                  <a:pt x="184404" y="461886"/>
                </a:lnTo>
                <a:lnTo>
                  <a:pt x="577570" y="461886"/>
                </a:lnTo>
                <a:lnTo>
                  <a:pt x="702652" y="461886"/>
                </a:lnTo>
                <a:lnTo>
                  <a:pt x="712279" y="459955"/>
                </a:lnTo>
                <a:lnTo>
                  <a:pt x="720153" y="454685"/>
                </a:lnTo>
                <a:lnTo>
                  <a:pt x="725462" y="446938"/>
                </a:lnTo>
                <a:lnTo>
                  <a:pt x="727417" y="437553"/>
                </a:lnTo>
                <a:lnTo>
                  <a:pt x="727417" y="403834"/>
                </a:lnTo>
                <a:close/>
              </a:path>
              <a:path w="887095" h="665479">
                <a:moveTo>
                  <a:pt x="887069" y="74282"/>
                </a:moveTo>
                <a:lnTo>
                  <a:pt x="881227" y="45377"/>
                </a:lnTo>
                <a:lnTo>
                  <a:pt x="865301" y="21767"/>
                </a:lnTo>
                <a:lnTo>
                  <a:pt x="841679" y="5842"/>
                </a:lnTo>
                <a:lnTo>
                  <a:pt x="812787" y="0"/>
                </a:lnTo>
                <a:lnTo>
                  <a:pt x="684720" y="0"/>
                </a:lnTo>
                <a:lnTo>
                  <a:pt x="675093" y="1943"/>
                </a:lnTo>
                <a:lnTo>
                  <a:pt x="667219" y="7251"/>
                </a:lnTo>
                <a:lnTo>
                  <a:pt x="661911" y="15125"/>
                </a:lnTo>
                <a:lnTo>
                  <a:pt x="659968" y="24752"/>
                </a:lnTo>
                <a:lnTo>
                  <a:pt x="661911" y="34391"/>
                </a:lnTo>
                <a:lnTo>
                  <a:pt x="667219" y="42265"/>
                </a:lnTo>
                <a:lnTo>
                  <a:pt x="675093" y="47574"/>
                </a:lnTo>
                <a:lnTo>
                  <a:pt x="684720" y="49517"/>
                </a:lnTo>
                <a:lnTo>
                  <a:pt x="812787" y="49517"/>
                </a:lnTo>
                <a:lnTo>
                  <a:pt x="822426" y="51460"/>
                </a:lnTo>
                <a:lnTo>
                  <a:pt x="830287" y="56769"/>
                </a:lnTo>
                <a:lnTo>
                  <a:pt x="835596" y="64643"/>
                </a:lnTo>
                <a:lnTo>
                  <a:pt x="837552" y="74282"/>
                </a:lnTo>
                <a:lnTo>
                  <a:pt x="837552" y="640334"/>
                </a:lnTo>
                <a:lnTo>
                  <a:pt x="839495" y="649960"/>
                </a:lnTo>
                <a:lnTo>
                  <a:pt x="844804" y="657834"/>
                </a:lnTo>
                <a:lnTo>
                  <a:pt x="852678" y="663143"/>
                </a:lnTo>
                <a:lnTo>
                  <a:pt x="862304" y="665086"/>
                </a:lnTo>
                <a:lnTo>
                  <a:pt x="871943" y="663143"/>
                </a:lnTo>
                <a:lnTo>
                  <a:pt x="879805" y="657834"/>
                </a:lnTo>
                <a:lnTo>
                  <a:pt x="885126" y="649960"/>
                </a:lnTo>
                <a:lnTo>
                  <a:pt x="887069" y="640334"/>
                </a:lnTo>
                <a:lnTo>
                  <a:pt x="887069" y="742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987773" y="3836751"/>
            <a:ext cx="1409065" cy="45720"/>
          </a:xfrm>
          <a:custGeom>
            <a:avLst/>
            <a:gdLst/>
            <a:ahLst/>
            <a:cxnLst/>
            <a:rect l="l" t="t" r="r" b="b"/>
            <a:pathLst>
              <a:path w="1409065" h="45720">
                <a:moveTo>
                  <a:pt x="1397152" y="45203"/>
                </a:moveTo>
                <a:lnTo>
                  <a:pt x="11654" y="45203"/>
                </a:lnTo>
                <a:lnTo>
                  <a:pt x="7294" y="42261"/>
                </a:lnTo>
                <a:lnTo>
                  <a:pt x="1984" y="34391"/>
                </a:lnTo>
                <a:lnTo>
                  <a:pt x="0" y="24759"/>
                </a:lnTo>
                <a:lnTo>
                  <a:pt x="1984" y="15127"/>
                </a:lnTo>
                <a:lnTo>
                  <a:pt x="7294" y="7257"/>
                </a:lnTo>
                <a:lnTo>
                  <a:pt x="15164" y="1947"/>
                </a:lnTo>
                <a:lnTo>
                  <a:pt x="24796" y="0"/>
                </a:lnTo>
                <a:lnTo>
                  <a:pt x="1384009" y="0"/>
                </a:lnTo>
                <a:lnTo>
                  <a:pt x="1393641" y="1947"/>
                </a:lnTo>
                <a:lnTo>
                  <a:pt x="1401512" y="7257"/>
                </a:lnTo>
                <a:lnTo>
                  <a:pt x="1406821" y="15127"/>
                </a:lnTo>
                <a:lnTo>
                  <a:pt x="1408769" y="24759"/>
                </a:lnTo>
                <a:lnTo>
                  <a:pt x="1406821" y="34391"/>
                </a:lnTo>
                <a:lnTo>
                  <a:pt x="1401512" y="42261"/>
                </a:lnTo>
                <a:lnTo>
                  <a:pt x="1397152" y="452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807369" y="9237500"/>
            <a:ext cx="1480820" cy="1049655"/>
          </a:xfrm>
          <a:custGeom>
            <a:avLst/>
            <a:gdLst/>
            <a:ahLst/>
            <a:cxnLst/>
            <a:rect l="l" t="t" r="r" b="b"/>
            <a:pathLst>
              <a:path w="1480819" h="1049654">
                <a:moveTo>
                  <a:pt x="1480629" y="1049499"/>
                </a:moveTo>
                <a:lnTo>
                  <a:pt x="778982" y="1049499"/>
                </a:lnTo>
                <a:lnTo>
                  <a:pt x="911761" y="853890"/>
                </a:lnTo>
                <a:lnTo>
                  <a:pt x="0" y="853890"/>
                </a:lnTo>
                <a:lnTo>
                  <a:pt x="96725" y="711545"/>
                </a:lnTo>
                <a:lnTo>
                  <a:pt x="1008486" y="711545"/>
                </a:lnTo>
                <a:lnTo>
                  <a:pt x="1153392" y="498163"/>
                </a:lnTo>
                <a:lnTo>
                  <a:pt x="241630" y="498163"/>
                </a:lnTo>
                <a:lnTo>
                  <a:pt x="338265" y="355818"/>
                </a:lnTo>
                <a:lnTo>
                  <a:pt x="1250026" y="355818"/>
                </a:lnTo>
                <a:lnTo>
                  <a:pt x="1394931" y="142345"/>
                </a:lnTo>
                <a:lnTo>
                  <a:pt x="483170" y="142345"/>
                </a:lnTo>
                <a:lnTo>
                  <a:pt x="579804" y="0"/>
                </a:lnTo>
                <a:lnTo>
                  <a:pt x="1480629" y="0"/>
                </a:lnTo>
                <a:lnTo>
                  <a:pt x="1480629" y="1049499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773710" y="8525955"/>
            <a:ext cx="514350" cy="142875"/>
          </a:xfrm>
          <a:custGeom>
            <a:avLst/>
            <a:gdLst/>
            <a:ahLst/>
            <a:cxnLst/>
            <a:rect l="l" t="t" r="r" b="b"/>
            <a:pathLst>
              <a:path w="514350" h="142875">
                <a:moveTo>
                  <a:pt x="514288" y="142345"/>
                </a:moveTo>
                <a:lnTo>
                  <a:pt x="0" y="142345"/>
                </a:lnTo>
                <a:lnTo>
                  <a:pt x="96634" y="0"/>
                </a:lnTo>
                <a:lnTo>
                  <a:pt x="514288" y="0"/>
                </a:lnTo>
                <a:lnTo>
                  <a:pt x="514288" y="142345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8015249" y="8170136"/>
            <a:ext cx="273050" cy="142875"/>
          </a:xfrm>
          <a:custGeom>
            <a:avLst/>
            <a:gdLst/>
            <a:ahLst/>
            <a:cxnLst/>
            <a:rect l="l" t="t" r="r" b="b"/>
            <a:pathLst>
              <a:path w="273050" h="142875">
                <a:moveTo>
                  <a:pt x="272748" y="142345"/>
                </a:moveTo>
                <a:lnTo>
                  <a:pt x="0" y="142345"/>
                </a:lnTo>
                <a:lnTo>
                  <a:pt x="96725" y="0"/>
                </a:lnTo>
                <a:lnTo>
                  <a:pt x="272748" y="0"/>
                </a:lnTo>
                <a:lnTo>
                  <a:pt x="272748" y="142345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532078" y="8881773"/>
            <a:ext cx="756285" cy="142875"/>
          </a:xfrm>
          <a:custGeom>
            <a:avLst/>
            <a:gdLst/>
            <a:ahLst/>
            <a:cxnLst/>
            <a:rect l="l" t="t" r="r" b="b"/>
            <a:pathLst>
              <a:path w="756284" h="142875">
                <a:moveTo>
                  <a:pt x="755919" y="142345"/>
                </a:moveTo>
                <a:lnTo>
                  <a:pt x="0" y="142345"/>
                </a:lnTo>
                <a:lnTo>
                  <a:pt x="96725" y="0"/>
                </a:lnTo>
                <a:lnTo>
                  <a:pt x="755919" y="0"/>
                </a:lnTo>
                <a:lnTo>
                  <a:pt x="755919" y="142345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256880" y="7906203"/>
            <a:ext cx="31115" cy="50800"/>
          </a:xfrm>
          <a:custGeom>
            <a:avLst/>
            <a:gdLst/>
            <a:ahLst/>
            <a:cxnLst/>
            <a:rect l="l" t="t" r="r" b="b"/>
            <a:pathLst>
              <a:path w="31115" h="50800">
                <a:moveTo>
                  <a:pt x="31117" y="50460"/>
                </a:moveTo>
                <a:lnTo>
                  <a:pt x="0" y="50460"/>
                </a:lnTo>
                <a:lnTo>
                  <a:pt x="31117" y="0"/>
                </a:lnTo>
                <a:lnTo>
                  <a:pt x="31117" y="5046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1815464" cy="1459230"/>
          </a:xfrm>
          <a:custGeom>
            <a:avLst/>
            <a:gdLst/>
            <a:ahLst/>
            <a:cxnLst/>
            <a:rect l="l" t="t" r="r" b="b"/>
            <a:pathLst>
              <a:path w="1815464" h="1459230">
                <a:moveTo>
                  <a:pt x="0" y="0"/>
                </a:moveTo>
                <a:lnTo>
                  <a:pt x="1014691" y="0"/>
                </a:lnTo>
                <a:lnTo>
                  <a:pt x="903680" y="163470"/>
                </a:lnTo>
                <a:lnTo>
                  <a:pt x="1815441" y="163470"/>
                </a:lnTo>
                <a:lnTo>
                  <a:pt x="1718807" y="305815"/>
                </a:lnTo>
                <a:lnTo>
                  <a:pt x="807046" y="305815"/>
                </a:lnTo>
                <a:lnTo>
                  <a:pt x="662140" y="519288"/>
                </a:lnTo>
                <a:lnTo>
                  <a:pt x="1573902" y="519288"/>
                </a:lnTo>
                <a:lnTo>
                  <a:pt x="1477176" y="661633"/>
                </a:lnTo>
                <a:lnTo>
                  <a:pt x="565415" y="661633"/>
                </a:lnTo>
                <a:lnTo>
                  <a:pt x="420510" y="875015"/>
                </a:lnTo>
                <a:lnTo>
                  <a:pt x="1332271" y="875015"/>
                </a:lnTo>
                <a:lnTo>
                  <a:pt x="1235637" y="1017360"/>
                </a:lnTo>
                <a:lnTo>
                  <a:pt x="323875" y="1017360"/>
                </a:lnTo>
                <a:lnTo>
                  <a:pt x="178970" y="1230833"/>
                </a:lnTo>
                <a:lnTo>
                  <a:pt x="1090731" y="1230833"/>
                </a:lnTo>
                <a:lnTo>
                  <a:pt x="994097" y="1373178"/>
                </a:lnTo>
                <a:lnTo>
                  <a:pt x="82336" y="1373178"/>
                </a:lnTo>
                <a:lnTo>
                  <a:pt x="24191" y="1458750"/>
                </a:lnTo>
                <a:lnTo>
                  <a:pt x="0" y="1423148"/>
                </a:lnTo>
                <a:lnTo>
                  <a:pt x="0" y="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1942378"/>
            <a:ext cx="607695" cy="142875"/>
          </a:xfrm>
          <a:custGeom>
            <a:avLst/>
            <a:gdLst/>
            <a:ahLst/>
            <a:cxnLst/>
            <a:rect l="l" t="t" r="r" b="b"/>
            <a:pathLst>
              <a:path w="607695" h="142875">
                <a:moveTo>
                  <a:pt x="0" y="0"/>
                </a:moveTo>
                <a:lnTo>
                  <a:pt x="607561" y="0"/>
                </a:lnTo>
                <a:lnTo>
                  <a:pt x="510927" y="142345"/>
                </a:lnTo>
                <a:lnTo>
                  <a:pt x="0" y="142345"/>
                </a:lnTo>
                <a:lnTo>
                  <a:pt x="0" y="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0" y="2298196"/>
            <a:ext cx="366395" cy="142875"/>
          </a:xfrm>
          <a:custGeom>
            <a:avLst/>
            <a:gdLst/>
            <a:ahLst/>
            <a:cxnLst/>
            <a:rect l="l" t="t" r="r" b="b"/>
            <a:pathLst>
              <a:path w="366395" h="142875">
                <a:moveTo>
                  <a:pt x="0" y="0"/>
                </a:moveTo>
                <a:lnTo>
                  <a:pt x="366021" y="0"/>
                </a:lnTo>
                <a:lnTo>
                  <a:pt x="269296" y="142345"/>
                </a:lnTo>
                <a:lnTo>
                  <a:pt x="0" y="142345"/>
                </a:lnTo>
                <a:lnTo>
                  <a:pt x="0" y="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1586560"/>
            <a:ext cx="849630" cy="142875"/>
          </a:xfrm>
          <a:custGeom>
            <a:avLst/>
            <a:gdLst/>
            <a:ahLst/>
            <a:cxnLst/>
            <a:rect l="l" t="t" r="r" b="b"/>
            <a:pathLst>
              <a:path w="849630" h="142875">
                <a:moveTo>
                  <a:pt x="0" y="0"/>
                </a:moveTo>
                <a:lnTo>
                  <a:pt x="849192" y="0"/>
                </a:lnTo>
                <a:lnTo>
                  <a:pt x="752466" y="142345"/>
                </a:lnTo>
                <a:lnTo>
                  <a:pt x="0" y="142345"/>
                </a:lnTo>
                <a:lnTo>
                  <a:pt x="0" y="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2654015"/>
            <a:ext cx="124460" cy="201930"/>
          </a:xfrm>
          <a:custGeom>
            <a:avLst/>
            <a:gdLst/>
            <a:ahLst/>
            <a:cxnLst/>
            <a:rect l="l" t="t" r="r" b="b"/>
            <a:pathLst>
              <a:path w="124460" h="201930">
                <a:moveTo>
                  <a:pt x="0" y="0"/>
                </a:moveTo>
                <a:lnTo>
                  <a:pt x="124391" y="0"/>
                </a:lnTo>
                <a:lnTo>
                  <a:pt x="0" y="201770"/>
                </a:lnTo>
                <a:lnTo>
                  <a:pt x="0" y="0"/>
                </a:lnTo>
                <a:close/>
              </a:path>
            </a:pathLst>
          </a:custGeom>
          <a:solidFill>
            <a:srgbClr val="1B5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xfrm>
            <a:off x="994162" y="4513417"/>
            <a:ext cx="13176630" cy="1747996"/>
          </a:xfrm>
          <a:prstGeom prst="rect">
            <a:avLst/>
          </a:prstGeom>
        </p:spPr>
        <p:txBody>
          <a:bodyPr vert="horz" wrap="square" lIns="0" tIns="892891" rIns="0" bIns="0" rtlCol="0">
            <a:spAutoFit/>
          </a:bodyPr>
          <a:lstStyle/>
          <a:p>
            <a:pPr marL="4074795" algn="ctr">
              <a:lnSpc>
                <a:spcPct val="100000"/>
              </a:lnSpc>
              <a:spcBef>
                <a:spcPts val="100"/>
              </a:spcBef>
            </a:pPr>
            <a:r>
              <a:rPr spc="-225" dirty="0"/>
              <a:t>KÖSZÖNJÜK</a:t>
            </a:r>
            <a:r>
              <a:rPr spc="-355" dirty="0"/>
              <a:t> </a:t>
            </a:r>
            <a:r>
              <a:rPr dirty="0"/>
              <a:t>A</a:t>
            </a:r>
            <a:r>
              <a:rPr spc="-350" dirty="0"/>
              <a:t> </a:t>
            </a:r>
            <a:r>
              <a:rPr spc="-114" dirty="0"/>
              <a:t>FIGYELMET!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Egyéni</PresentationFormat>
  <Paragraphs>32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Calibri</vt:lpstr>
      <vt:lpstr>Century Gothic</vt:lpstr>
      <vt:lpstr>Tahoma</vt:lpstr>
      <vt:lpstr>Verdana</vt:lpstr>
      <vt:lpstr>Office Theme</vt:lpstr>
      <vt:lpstr>EGÉSZSÉGPONT KFT</vt:lpstr>
      <vt:lpstr>TERMÉKEINK SZOLGÁLTATÁSAINK</vt:lpstr>
      <vt:lpstr>CÉG ADATAI</vt:lpstr>
      <vt:lpstr>KÖSZÖNJÜK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minimalist professional Business Proposal Presentation</dc:title>
  <dc:creator>Zora Bianka Krasznai</dc:creator>
  <cp:keywords>DAG66Sarbco,BAGHVh6Boqw,0</cp:keywords>
  <cp:lastModifiedBy>Krasznai Zora Bianka</cp:lastModifiedBy>
  <cp:revision>1</cp:revision>
  <dcterms:created xsi:type="dcterms:W3CDTF">2025-12-15T09:51:31Z</dcterms:created>
  <dcterms:modified xsi:type="dcterms:W3CDTF">2025-12-15T09:52:13Z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2025-12-08T00:00:00Z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2025-12-15T00:00:00Z</vt:filetime>
  </property>
  <property fmtid="{D5CDD505-2E9C-101B-9397-08002B2CF9AE}" pid="5" name="Producer">
    <vt:lpwstr>Canva</vt:lpwstr>
  </property>
</Properties>
</file>